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7" r:id="rId4"/>
    <p:sldMasterId id="2147483688" r:id="rId5"/>
    <p:sldMasterId id="214748368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Lst>
  <p:sldSz cy="5143500" cx="9144000"/>
  <p:notesSz cx="6858000" cy="9144000"/>
  <p:embeddedFontLst>
    <p:embeddedFont>
      <p:font typeface="Play"/>
      <p:regular r:id="rId30"/>
      <p:bold r:id="rId31"/>
    </p:embeddedFont>
    <p:embeddedFont>
      <p:font typeface="Helvetica Neue"/>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Play-bold.fntdata"/><Relationship Id="rId30" Type="http://schemas.openxmlformats.org/officeDocument/2006/relationships/font" Target="fonts/Play-regular.fntdata"/><Relationship Id="rId11" Type="http://schemas.openxmlformats.org/officeDocument/2006/relationships/slide" Target="slides/slide4.xml"/><Relationship Id="rId33" Type="http://schemas.openxmlformats.org/officeDocument/2006/relationships/font" Target="fonts/HelveticaNeue-bold.fntdata"/><Relationship Id="rId10" Type="http://schemas.openxmlformats.org/officeDocument/2006/relationships/slide" Target="slides/slide3.xml"/><Relationship Id="rId32" Type="http://schemas.openxmlformats.org/officeDocument/2006/relationships/font" Target="fonts/HelveticaNeue-regular.fntdata"/><Relationship Id="rId13" Type="http://schemas.openxmlformats.org/officeDocument/2006/relationships/slide" Target="slides/slide6.xml"/><Relationship Id="rId35" Type="http://schemas.openxmlformats.org/officeDocument/2006/relationships/font" Target="fonts/HelveticaNeue-boldItalic.fntdata"/><Relationship Id="rId12" Type="http://schemas.openxmlformats.org/officeDocument/2006/relationships/slide" Target="slides/slide5.xml"/><Relationship Id="rId34" Type="http://schemas.openxmlformats.org/officeDocument/2006/relationships/font" Target="fonts/HelveticaNeue-italic.fntdata"/><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bb817924cf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3bb817924cf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bb817924cf_1_9: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213" name="Google Shape;213;g3bb817924cf_1_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c3e1b59c7b_0_0: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g3c3e1b59c7b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c3e6603489_0_145: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g3c3e6603489_0_1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c3e1b59c7b_0_9: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g3c3e1b59c7b_0_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b80898f90c_1_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279" name="Google Shape;279;g3b80898f90c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897fa8bc44_0_585: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286" name="Google Shape;286;g3897fa8bc44_0_5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897fa8bc44_0_473: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300" name="Google Shape;300;g3897fa8bc44_0_4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b65730aa38_0_27: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310" name="Google Shape;310;g3b65730aa38_0_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897fa8bc44_0_51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316" name="Google Shape;316;g3897fa8bc44_0_5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b652a92329_0_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329" name="Google Shape;329;g3b652a92329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c32ceaf8e1_0_28: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339" name="Google Shape;339;g3c32ceaf8e1_0_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c32ceaf8e1_0_46: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349" name="Google Shape;349;g3c32ceaf8e1_0_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c32ceaf8e1_0_7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359" name="Google Shape;359;g3c32ceaf8e1_0_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c32ceaf8e1_0_82: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369" name="Google Shape;369;g3c32ceaf8e1_0_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c32ceaf8e1_0_135: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392" name="Google Shape;392;g3c32ceaf8e1_0_1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3c32ceaf8e1_0_144: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401" name="Google Shape;401;g3c32ceaf8e1_0_1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3c32ed53528_0_2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421" name="Google Shape;421;g3c32ed53528_0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c32ed53528_0_31: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432" name="Google Shape;432;g3c32ed53528_0_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3c32ed53528_0_64: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446" name="Google Shape;446;g3c32ed53528_0_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3c3e1b59c7b_0_24: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460" name="Google Shape;460;g3c3e1b59c7b_0_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3c32ceaf8e1_0_108: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
        <p:nvSpPr>
          <p:cNvPr id="466" name="Google Shape;466;g3c32ceaf8e1_0_1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4500"/>
              <a:buFont typeface="Play"/>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8" name="Google Shape;58;p14"/>
          <p:cNvSpPr txBox="1"/>
          <p:nvPr>
            <p:ph idx="1" type="subTitle"/>
          </p:nvPr>
        </p:nvSpPr>
        <p:spPr>
          <a:xfrm>
            <a:off x="1143000" y="2701529"/>
            <a:ext cx="6858000" cy="1241700"/>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59" name="Google Shape;59;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Google Shape;60;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1" name="Google Shape;61;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62" name="Shape 62"/>
        <p:cNvGrpSpPr/>
        <p:nvPr/>
      </p:nvGrpSpPr>
      <p:grpSpPr>
        <a:xfrm>
          <a:off x="0" y="0"/>
          <a:ext cx="0" cy="0"/>
          <a:chOff x="0" y="0"/>
          <a:chExt cx="0" cy="0"/>
        </a:xfrm>
      </p:grpSpPr>
      <p:sp>
        <p:nvSpPr>
          <p:cNvPr id="63" name="Google Shape;63;p1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4" name="Google Shape;64;p15"/>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 name="Google Shape;65;p1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Google Shape;66;p1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Google Shape;67;p1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68" name="Shape 68"/>
        <p:cNvGrpSpPr/>
        <p:nvPr/>
      </p:nvGrpSpPr>
      <p:grpSpPr>
        <a:xfrm>
          <a:off x="0" y="0"/>
          <a:ext cx="0" cy="0"/>
          <a:chOff x="0" y="0"/>
          <a:chExt cx="0" cy="0"/>
        </a:xfrm>
      </p:grpSpPr>
      <p:sp>
        <p:nvSpPr>
          <p:cNvPr id="69" name="Google Shape;69;p16"/>
          <p:cNvSpPr txBox="1"/>
          <p:nvPr>
            <p:ph type="title"/>
          </p:nvPr>
        </p:nvSpPr>
        <p:spPr>
          <a:xfrm>
            <a:off x="623888" y="1282303"/>
            <a:ext cx="7886700" cy="21396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Play"/>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Google Shape;70;p16"/>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757575"/>
              </a:buClr>
              <a:buSzPts val="1800"/>
              <a:buNone/>
              <a:defRPr sz="1800">
                <a:solidFill>
                  <a:srgbClr val="757575"/>
                </a:solidFill>
              </a:defRPr>
            </a:lvl1pPr>
            <a:lvl2pPr indent="-228600" lvl="1" marL="914400" algn="l">
              <a:lnSpc>
                <a:spcPct val="90000"/>
              </a:lnSpc>
              <a:spcBef>
                <a:spcPts val="400"/>
              </a:spcBef>
              <a:spcAft>
                <a:spcPts val="0"/>
              </a:spcAft>
              <a:buClr>
                <a:srgbClr val="757575"/>
              </a:buClr>
              <a:buSzPts val="1500"/>
              <a:buNone/>
              <a:defRPr sz="1500">
                <a:solidFill>
                  <a:srgbClr val="757575"/>
                </a:solidFill>
              </a:defRPr>
            </a:lvl2pPr>
            <a:lvl3pPr indent="-228600" lvl="2" marL="1371600" algn="l">
              <a:lnSpc>
                <a:spcPct val="90000"/>
              </a:lnSpc>
              <a:spcBef>
                <a:spcPts val="400"/>
              </a:spcBef>
              <a:spcAft>
                <a:spcPts val="0"/>
              </a:spcAft>
              <a:buClr>
                <a:srgbClr val="757575"/>
              </a:buClr>
              <a:buSzPts val="1400"/>
              <a:buNone/>
              <a:defRPr sz="1400">
                <a:solidFill>
                  <a:srgbClr val="757575"/>
                </a:solidFill>
              </a:defRPr>
            </a:lvl3pPr>
            <a:lvl4pPr indent="-228600" lvl="3" marL="1828800" algn="l">
              <a:lnSpc>
                <a:spcPct val="90000"/>
              </a:lnSpc>
              <a:spcBef>
                <a:spcPts val="400"/>
              </a:spcBef>
              <a:spcAft>
                <a:spcPts val="0"/>
              </a:spcAft>
              <a:buClr>
                <a:srgbClr val="757575"/>
              </a:buClr>
              <a:buSzPts val="1200"/>
              <a:buNone/>
              <a:defRPr sz="1200">
                <a:solidFill>
                  <a:srgbClr val="757575"/>
                </a:solidFill>
              </a:defRPr>
            </a:lvl4pPr>
            <a:lvl5pPr indent="-228600" lvl="4" marL="2286000" algn="l">
              <a:lnSpc>
                <a:spcPct val="90000"/>
              </a:lnSpc>
              <a:spcBef>
                <a:spcPts val="400"/>
              </a:spcBef>
              <a:spcAft>
                <a:spcPts val="0"/>
              </a:spcAft>
              <a:buClr>
                <a:srgbClr val="757575"/>
              </a:buClr>
              <a:buSzPts val="1200"/>
              <a:buNone/>
              <a:defRPr sz="1200">
                <a:solidFill>
                  <a:srgbClr val="757575"/>
                </a:solidFill>
              </a:defRPr>
            </a:lvl5pPr>
            <a:lvl6pPr indent="-228600" lvl="5" marL="2743200" algn="l">
              <a:lnSpc>
                <a:spcPct val="90000"/>
              </a:lnSpc>
              <a:spcBef>
                <a:spcPts val="400"/>
              </a:spcBef>
              <a:spcAft>
                <a:spcPts val="0"/>
              </a:spcAft>
              <a:buClr>
                <a:srgbClr val="757575"/>
              </a:buClr>
              <a:buSzPts val="1200"/>
              <a:buNone/>
              <a:defRPr sz="1200">
                <a:solidFill>
                  <a:srgbClr val="757575"/>
                </a:solidFill>
              </a:defRPr>
            </a:lvl6pPr>
            <a:lvl7pPr indent="-228600" lvl="6" marL="3200400" algn="l">
              <a:lnSpc>
                <a:spcPct val="90000"/>
              </a:lnSpc>
              <a:spcBef>
                <a:spcPts val="400"/>
              </a:spcBef>
              <a:spcAft>
                <a:spcPts val="0"/>
              </a:spcAft>
              <a:buClr>
                <a:srgbClr val="757575"/>
              </a:buClr>
              <a:buSzPts val="1200"/>
              <a:buNone/>
              <a:defRPr sz="1200">
                <a:solidFill>
                  <a:srgbClr val="757575"/>
                </a:solidFill>
              </a:defRPr>
            </a:lvl7pPr>
            <a:lvl8pPr indent="-228600" lvl="7" marL="3657600" algn="l">
              <a:lnSpc>
                <a:spcPct val="90000"/>
              </a:lnSpc>
              <a:spcBef>
                <a:spcPts val="400"/>
              </a:spcBef>
              <a:spcAft>
                <a:spcPts val="0"/>
              </a:spcAft>
              <a:buClr>
                <a:srgbClr val="757575"/>
              </a:buClr>
              <a:buSzPts val="1200"/>
              <a:buNone/>
              <a:defRPr sz="1200">
                <a:solidFill>
                  <a:srgbClr val="757575"/>
                </a:solidFill>
              </a:defRPr>
            </a:lvl8pPr>
            <a:lvl9pPr indent="-228600" lvl="8" marL="4114800" algn="l">
              <a:lnSpc>
                <a:spcPct val="90000"/>
              </a:lnSpc>
              <a:spcBef>
                <a:spcPts val="400"/>
              </a:spcBef>
              <a:spcAft>
                <a:spcPts val="0"/>
              </a:spcAft>
              <a:buClr>
                <a:srgbClr val="757575"/>
              </a:buClr>
              <a:buSzPts val="1200"/>
              <a:buNone/>
              <a:defRPr sz="1200">
                <a:solidFill>
                  <a:srgbClr val="757575"/>
                </a:solidFill>
              </a:defRPr>
            </a:lvl9pPr>
          </a:lstStyle>
          <a:p/>
        </p:txBody>
      </p:sp>
      <p:sp>
        <p:nvSpPr>
          <p:cNvPr id="71" name="Google Shape;71;p1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Google Shape;72;p1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Google Shape;73;p1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74" name="Shape 74"/>
        <p:cNvGrpSpPr/>
        <p:nvPr/>
      </p:nvGrpSpPr>
      <p:grpSpPr>
        <a:xfrm>
          <a:off x="0" y="0"/>
          <a:ext cx="0" cy="0"/>
          <a:chOff x="0" y="0"/>
          <a:chExt cx="0" cy="0"/>
        </a:xfrm>
      </p:grpSpPr>
      <p:sp>
        <p:nvSpPr>
          <p:cNvPr id="75" name="Google Shape;75;p17"/>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Google Shape;76;p17"/>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 name="Google Shape;77;p17"/>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 name="Google Shape;78;p1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Google Shape;79;p1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0" name="Google Shape;80;p1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81" name="Shape 81"/>
        <p:cNvGrpSpPr/>
        <p:nvPr/>
      </p:nvGrpSpPr>
      <p:grpSpPr>
        <a:xfrm>
          <a:off x="0" y="0"/>
          <a:ext cx="0" cy="0"/>
          <a:chOff x="0" y="0"/>
          <a:chExt cx="0" cy="0"/>
        </a:xfrm>
      </p:grpSpPr>
      <p:sp>
        <p:nvSpPr>
          <p:cNvPr id="82" name="Google Shape;82;p18"/>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83" name="Google Shape;83;p18"/>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84" name="Google Shape;84;p18"/>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 name="Google Shape;85;p18"/>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86" name="Google Shape;86;p18"/>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 name="Google Shape;87;p1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8" name="Google Shape;88;p1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9" name="Google Shape;89;p1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90" name="Shape 90"/>
        <p:cNvGrpSpPr/>
        <p:nvPr/>
      </p:nvGrpSpPr>
      <p:grpSpPr>
        <a:xfrm>
          <a:off x="0" y="0"/>
          <a:ext cx="0" cy="0"/>
          <a:chOff x="0" y="0"/>
          <a:chExt cx="0" cy="0"/>
        </a:xfrm>
      </p:grpSpPr>
      <p:sp>
        <p:nvSpPr>
          <p:cNvPr id="91" name="Google Shape;91;p1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2" name="Google Shape;92;p1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3" name="Google Shape;93;p1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4" name="Google Shape;94;p1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95" name="Shape 95"/>
        <p:cNvGrpSpPr/>
        <p:nvPr/>
      </p:nvGrpSpPr>
      <p:grpSpPr>
        <a:xfrm>
          <a:off x="0" y="0"/>
          <a:ext cx="0" cy="0"/>
          <a:chOff x="0" y="0"/>
          <a:chExt cx="0" cy="0"/>
        </a:xfrm>
      </p:grpSpPr>
      <p:sp>
        <p:nvSpPr>
          <p:cNvPr id="96" name="Google Shape;96;p2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7" name="Google Shape;97;p2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8" name="Google Shape;98;p2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99" name="Shape 99"/>
        <p:cNvGrpSpPr/>
        <p:nvPr/>
      </p:nvGrpSpPr>
      <p:grpSpPr>
        <a:xfrm>
          <a:off x="0" y="0"/>
          <a:ext cx="0" cy="0"/>
          <a:chOff x="0" y="0"/>
          <a:chExt cx="0" cy="0"/>
        </a:xfrm>
      </p:grpSpPr>
      <p:sp>
        <p:nvSpPr>
          <p:cNvPr id="100" name="Google Shape;100;p21"/>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Play"/>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01" name="Google Shape;101;p21"/>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102" name="Google Shape;102;p21"/>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03" name="Google Shape;103;p2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4" name="Google Shape;104;p2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5" name="Google Shape;105;p2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06" name="Shape 106"/>
        <p:cNvGrpSpPr/>
        <p:nvPr/>
      </p:nvGrpSpPr>
      <p:grpSpPr>
        <a:xfrm>
          <a:off x="0" y="0"/>
          <a:ext cx="0" cy="0"/>
          <a:chOff x="0" y="0"/>
          <a:chExt cx="0" cy="0"/>
        </a:xfrm>
      </p:grpSpPr>
      <p:sp>
        <p:nvSpPr>
          <p:cNvPr id="107" name="Google Shape;107;p22"/>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Play"/>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08" name="Google Shape;108;p22"/>
          <p:cNvSpPr/>
          <p:nvPr>
            <p:ph idx="2" type="pic"/>
          </p:nvPr>
        </p:nvSpPr>
        <p:spPr>
          <a:xfrm>
            <a:off x="3887391" y="740569"/>
            <a:ext cx="4629300" cy="3655200"/>
          </a:xfrm>
          <a:prstGeom prst="rect">
            <a:avLst/>
          </a:prstGeom>
          <a:noFill/>
          <a:ln>
            <a:noFill/>
          </a:ln>
        </p:spPr>
      </p:sp>
      <p:sp>
        <p:nvSpPr>
          <p:cNvPr id="109" name="Google Shape;109;p22"/>
          <p:cNvSpPr txBox="1"/>
          <p:nvPr>
            <p:ph idx="1"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10" name="Google Shape;110;p2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1" name="Google Shape;111;p2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2" name="Google Shape;112;p2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13" name="Shape 113"/>
        <p:cNvGrpSpPr/>
        <p:nvPr/>
      </p:nvGrpSpPr>
      <p:grpSpPr>
        <a:xfrm>
          <a:off x="0" y="0"/>
          <a:ext cx="0" cy="0"/>
          <a:chOff x="0" y="0"/>
          <a:chExt cx="0" cy="0"/>
        </a:xfrm>
      </p:grpSpPr>
      <p:sp>
        <p:nvSpPr>
          <p:cNvPr id="114" name="Google Shape;114;p2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5" name="Google Shape;115;p23"/>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6" name="Google Shape;116;p2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7" name="Google Shape;117;p2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8" name="Google Shape;118;p2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19" name="Shape 119"/>
        <p:cNvGrpSpPr/>
        <p:nvPr/>
      </p:nvGrpSpPr>
      <p:grpSpPr>
        <a:xfrm>
          <a:off x="0" y="0"/>
          <a:ext cx="0" cy="0"/>
          <a:chOff x="0" y="0"/>
          <a:chExt cx="0" cy="0"/>
        </a:xfrm>
      </p:grpSpPr>
      <p:sp>
        <p:nvSpPr>
          <p:cNvPr id="120" name="Google Shape;120;p24"/>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21" name="Google Shape;121;p24"/>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2" name="Google Shape;122;p2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3" name="Google Shape;123;p2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4" name="Google Shape;124;p2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Title 1">
    <p:spTree>
      <p:nvGrpSpPr>
        <p:cNvPr id="125" name="Shape 125"/>
        <p:cNvGrpSpPr/>
        <p:nvPr/>
      </p:nvGrpSpPr>
      <p:grpSpPr>
        <a:xfrm>
          <a:off x="0" y="0"/>
          <a:ext cx="0" cy="0"/>
          <a:chOff x="0" y="0"/>
          <a:chExt cx="0" cy="0"/>
        </a:xfrm>
      </p:grpSpPr>
      <p:sp>
        <p:nvSpPr>
          <p:cNvPr id="126" name="Google Shape;126;p25"/>
          <p:cNvSpPr txBox="1"/>
          <p:nvPr>
            <p:ph idx="1" type="body"/>
          </p:nvPr>
        </p:nvSpPr>
        <p:spPr>
          <a:xfrm>
            <a:off x="450503" y="4447448"/>
            <a:ext cx="8239200" cy="238800"/>
          </a:xfrm>
          <a:prstGeom prst="rect">
            <a:avLst/>
          </a:prstGeom>
          <a:noFill/>
          <a:ln>
            <a:noFill/>
          </a:ln>
        </p:spPr>
        <p:txBody>
          <a:bodyPr anchorCtr="0" anchor="t" bIns="12875" lIns="12875" spcFirstLastPara="1" rIns="12875" wrap="square" tIns="12875">
            <a:normAutofit/>
          </a:bodyPr>
          <a:lstStyle>
            <a:lvl1pPr indent="-266700" lvl="0" marL="457200" algn="l">
              <a:lnSpc>
                <a:spcPct val="100000"/>
              </a:lnSpc>
              <a:spcBef>
                <a:spcPts val="2200"/>
              </a:spcBef>
              <a:spcAft>
                <a:spcPts val="0"/>
              </a:spcAft>
              <a:buClr>
                <a:srgbClr val="000000"/>
              </a:buClr>
              <a:buSzPts val="600"/>
              <a:buChar char="●"/>
              <a:defRPr/>
            </a:lvl1pPr>
            <a:lvl2pPr indent="-266700" lvl="1" marL="914400" algn="l">
              <a:lnSpc>
                <a:spcPct val="100000"/>
              </a:lnSpc>
              <a:spcBef>
                <a:spcPts val="2200"/>
              </a:spcBef>
              <a:spcAft>
                <a:spcPts val="0"/>
              </a:spcAft>
              <a:buClr>
                <a:srgbClr val="000000"/>
              </a:buClr>
              <a:buSzPts val="600"/>
              <a:buChar char="○"/>
              <a:defRPr/>
            </a:lvl2pPr>
            <a:lvl3pPr indent="-266700" lvl="2" marL="1371600" algn="l">
              <a:lnSpc>
                <a:spcPct val="100000"/>
              </a:lnSpc>
              <a:spcBef>
                <a:spcPts val="2200"/>
              </a:spcBef>
              <a:spcAft>
                <a:spcPts val="0"/>
              </a:spcAft>
              <a:buClr>
                <a:srgbClr val="000000"/>
              </a:buClr>
              <a:buSzPts val="600"/>
              <a:buChar char="■"/>
              <a:defRPr/>
            </a:lvl3pPr>
            <a:lvl4pPr indent="-266700" lvl="3" marL="1828800" algn="l">
              <a:lnSpc>
                <a:spcPct val="100000"/>
              </a:lnSpc>
              <a:spcBef>
                <a:spcPts val="2200"/>
              </a:spcBef>
              <a:spcAft>
                <a:spcPts val="0"/>
              </a:spcAft>
              <a:buClr>
                <a:srgbClr val="000000"/>
              </a:buClr>
              <a:buSzPts val="600"/>
              <a:buChar char="●"/>
              <a:defRPr/>
            </a:lvl4pPr>
            <a:lvl5pPr indent="-266700" lvl="4" marL="2286000" algn="l">
              <a:lnSpc>
                <a:spcPct val="100000"/>
              </a:lnSpc>
              <a:spcBef>
                <a:spcPts val="2200"/>
              </a:spcBef>
              <a:spcAft>
                <a:spcPts val="0"/>
              </a:spcAft>
              <a:buClr>
                <a:srgbClr val="000000"/>
              </a:buClr>
              <a:buSzPts val="600"/>
              <a:buChar char="○"/>
              <a:defRPr/>
            </a:lvl5pPr>
            <a:lvl6pPr indent="-266700" lvl="5" marL="2743200" algn="l">
              <a:lnSpc>
                <a:spcPct val="100000"/>
              </a:lnSpc>
              <a:spcBef>
                <a:spcPts val="2200"/>
              </a:spcBef>
              <a:spcAft>
                <a:spcPts val="0"/>
              </a:spcAft>
              <a:buClr>
                <a:srgbClr val="000000"/>
              </a:buClr>
              <a:buSzPts val="600"/>
              <a:buChar char="■"/>
              <a:defRPr/>
            </a:lvl6pPr>
            <a:lvl7pPr indent="-266700" lvl="6" marL="3200400" algn="l">
              <a:lnSpc>
                <a:spcPct val="100000"/>
              </a:lnSpc>
              <a:spcBef>
                <a:spcPts val="2200"/>
              </a:spcBef>
              <a:spcAft>
                <a:spcPts val="0"/>
              </a:spcAft>
              <a:buClr>
                <a:srgbClr val="000000"/>
              </a:buClr>
              <a:buSzPts val="600"/>
              <a:buChar char="●"/>
              <a:defRPr/>
            </a:lvl7pPr>
            <a:lvl8pPr indent="-266700" lvl="7" marL="3657600" algn="l">
              <a:lnSpc>
                <a:spcPct val="100000"/>
              </a:lnSpc>
              <a:spcBef>
                <a:spcPts val="2200"/>
              </a:spcBef>
              <a:spcAft>
                <a:spcPts val="0"/>
              </a:spcAft>
              <a:buClr>
                <a:srgbClr val="000000"/>
              </a:buClr>
              <a:buSzPts val="600"/>
              <a:buChar char="○"/>
              <a:defRPr/>
            </a:lvl8pPr>
            <a:lvl9pPr indent="-266700" lvl="8" marL="4114800" algn="l">
              <a:lnSpc>
                <a:spcPct val="100000"/>
              </a:lnSpc>
              <a:spcBef>
                <a:spcPts val="2200"/>
              </a:spcBef>
              <a:spcAft>
                <a:spcPts val="0"/>
              </a:spcAft>
              <a:buClr>
                <a:srgbClr val="000000"/>
              </a:buClr>
              <a:buSzPts val="600"/>
              <a:buChar char="■"/>
              <a:defRPr/>
            </a:lvl9pPr>
          </a:lstStyle>
          <a:p/>
        </p:txBody>
      </p:sp>
      <p:sp>
        <p:nvSpPr>
          <p:cNvPr id="127" name="Google Shape;127;p25"/>
          <p:cNvSpPr txBox="1"/>
          <p:nvPr>
            <p:ph type="title"/>
          </p:nvPr>
        </p:nvSpPr>
        <p:spPr>
          <a:xfrm>
            <a:off x="452436" y="965622"/>
            <a:ext cx="8239200" cy="1743000"/>
          </a:xfrm>
          <a:prstGeom prst="rect">
            <a:avLst/>
          </a:prstGeom>
          <a:noFill/>
          <a:ln>
            <a:noFill/>
          </a:ln>
        </p:spPr>
        <p:txBody>
          <a:bodyPr anchorCtr="0" anchor="b" bIns="14300" lIns="14300" spcFirstLastPara="1" rIns="14300" wrap="square" tIns="14300">
            <a:normAutofit/>
          </a:bodyPr>
          <a:lstStyle>
            <a:lvl1pPr lvl="0" algn="l">
              <a:lnSpc>
                <a:spcPct val="80000"/>
              </a:lnSpc>
              <a:spcBef>
                <a:spcPts val="2200"/>
              </a:spcBef>
              <a:spcAft>
                <a:spcPts val="0"/>
              </a:spcAft>
              <a:buClr>
                <a:srgbClr val="000000"/>
              </a:buClr>
              <a:buSzPts val="3300"/>
              <a:buFont typeface="Helvetica Neue"/>
              <a:buNone/>
              <a:defRPr b="1" sz="4400">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500"/>
              <a:buNone/>
              <a:defRPr/>
            </a:lvl2pPr>
            <a:lvl3pPr lvl="2" algn="ctr">
              <a:lnSpc>
                <a:spcPct val="100000"/>
              </a:lnSpc>
              <a:spcBef>
                <a:spcPts val="0"/>
              </a:spcBef>
              <a:spcAft>
                <a:spcPts val="0"/>
              </a:spcAft>
              <a:buClr>
                <a:srgbClr val="000000"/>
              </a:buClr>
              <a:buSzPts val="500"/>
              <a:buNone/>
              <a:defRPr/>
            </a:lvl3pPr>
            <a:lvl4pPr lvl="3" algn="ctr">
              <a:lnSpc>
                <a:spcPct val="100000"/>
              </a:lnSpc>
              <a:spcBef>
                <a:spcPts val="0"/>
              </a:spcBef>
              <a:spcAft>
                <a:spcPts val="0"/>
              </a:spcAft>
              <a:buClr>
                <a:srgbClr val="000000"/>
              </a:buClr>
              <a:buSzPts val="500"/>
              <a:buNone/>
              <a:defRPr/>
            </a:lvl4pPr>
            <a:lvl5pPr lvl="4" algn="ctr">
              <a:lnSpc>
                <a:spcPct val="100000"/>
              </a:lnSpc>
              <a:spcBef>
                <a:spcPts val="0"/>
              </a:spcBef>
              <a:spcAft>
                <a:spcPts val="0"/>
              </a:spcAft>
              <a:buClr>
                <a:srgbClr val="000000"/>
              </a:buClr>
              <a:buSzPts val="500"/>
              <a:buNone/>
              <a:defRPr/>
            </a:lvl5pPr>
            <a:lvl6pPr lvl="5" algn="ctr">
              <a:lnSpc>
                <a:spcPct val="100000"/>
              </a:lnSpc>
              <a:spcBef>
                <a:spcPts val="0"/>
              </a:spcBef>
              <a:spcAft>
                <a:spcPts val="0"/>
              </a:spcAft>
              <a:buClr>
                <a:srgbClr val="000000"/>
              </a:buClr>
              <a:buSzPts val="500"/>
              <a:buNone/>
              <a:defRPr/>
            </a:lvl6pPr>
            <a:lvl7pPr lvl="6" algn="ctr">
              <a:lnSpc>
                <a:spcPct val="100000"/>
              </a:lnSpc>
              <a:spcBef>
                <a:spcPts val="0"/>
              </a:spcBef>
              <a:spcAft>
                <a:spcPts val="0"/>
              </a:spcAft>
              <a:buClr>
                <a:srgbClr val="000000"/>
              </a:buClr>
              <a:buSzPts val="500"/>
              <a:buNone/>
              <a:defRPr/>
            </a:lvl7pPr>
            <a:lvl8pPr lvl="7" algn="ctr">
              <a:lnSpc>
                <a:spcPct val="100000"/>
              </a:lnSpc>
              <a:spcBef>
                <a:spcPts val="0"/>
              </a:spcBef>
              <a:spcAft>
                <a:spcPts val="0"/>
              </a:spcAft>
              <a:buClr>
                <a:srgbClr val="000000"/>
              </a:buClr>
              <a:buSzPts val="500"/>
              <a:buNone/>
              <a:defRPr/>
            </a:lvl8pPr>
            <a:lvl9pPr lvl="8" algn="ctr">
              <a:lnSpc>
                <a:spcPct val="100000"/>
              </a:lnSpc>
              <a:spcBef>
                <a:spcPts val="0"/>
              </a:spcBef>
              <a:spcAft>
                <a:spcPts val="0"/>
              </a:spcAft>
              <a:buClr>
                <a:srgbClr val="000000"/>
              </a:buClr>
              <a:buSzPts val="500"/>
              <a:buNone/>
              <a:defRPr/>
            </a:lvl9pPr>
          </a:lstStyle>
          <a:p/>
        </p:txBody>
      </p:sp>
      <p:sp>
        <p:nvSpPr>
          <p:cNvPr id="128" name="Google Shape;128;p25"/>
          <p:cNvSpPr txBox="1"/>
          <p:nvPr>
            <p:ph idx="2" type="body"/>
          </p:nvPr>
        </p:nvSpPr>
        <p:spPr>
          <a:xfrm>
            <a:off x="450503" y="2708696"/>
            <a:ext cx="8239200" cy="714300"/>
          </a:xfrm>
          <a:prstGeom prst="rect">
            <a:avLst/>
          </a:prstGeom>
          <a:noFill/>
          <a:ln>
            <a:noFill/>
          </a:ln>
        </p:spPr>
        <p:txBody>
          <a:bodyPr anchorCtr="0" anchor="t" bIns="14300" lIns="14300" spcFirstLastPara="1" rIns="14300" wrap="square" tIns="14300">
            <a:normAutofit/>
          </a:bodyPr>
          <a:lstStyle>
            <a:lvl1pPr indent="-228600" lvl="0" marL="457200" algn="l">
              <a:lnSpc>
                <a:spcPct val="100000"/>
              </a:lnSpc>
              <a:spcBef>
                <a:spcPts val="0"/>
              </a:spcBef>
              <a:spcAft>
                <a:spcPts val="0"/>
              </a:spcAft>
              <a:buClr>
                <a:srgbClr val="000000"/>
              </a:buClr>
              <a:buSzPts val="1600"/>
              <a:buFont typeface="Helvetica Neue"/>
              <a:buNone/>
              <a:defRPr b="1" sz="2100"/>
            </a:lvl1pPr>
            <a:lvl2pPr indent="-228600" lvl="1" marL="914400" algn="l">
              <a:lnSpc>
                <a:spcPct val="100000"/>
              </a:lnSpc>
              <a:spcBef>
                <a:spcPts val="0"/>
              </a:spcBef>
              <a:spcAft>
                <a:spcPts val="0"/>
              </a:spcAft>
              <a:buClr>
                <a:srgbClr val="000000"/>
              </a:buClr>
              <a:buSzPts val="1600"/>
              <a:buFont typeface="Helvetica Neue"/>
              <a:buNone/>
              <a:defRPr b="1" sz="2100"/>
            </a:lvl2pPr>
            <a:lvl3pPr indent="-228600" lvl="2" marL="1371600" algn="l">
              <a:lnSpc>
                <a:spcPct val="100000"/>
              </a:lnSpc>
              <a:spcBef>
                <a:spcPts val="0"/>
              </a:spcBef>
              <a:spcAft>
                <a:spcPts val="0"/>
              </a:spcAft>
              <a:buClr>
                <a:srgbClr val="000000"/>
              </a:buClr>
              <a:buSzPts val="1600"/>
              <a:buFont typeface="Helvetica Neue"/>
              <a:buNone/>
              <a:defRPr b="1" sz="2100"/>
            </a:lvl3pPr>
            <a:lvl4pPr indent="-228600" lvl="3" marL="1828800" algn="l">
              <a:lnSpc>
                <a:spcPct val="100000"/>
              </a:lnSpc>
              <a:spcBef>
                <a:spcPts val="0"/>
              </a:spcBef>
              <a:spcAft>
                <a:spcPts val="0"/>
              </a:spcAft>
              <a:buClr>
                <a:srgbClr val="000000"/>
              </a:buClr>
              <a:buSzPts val="1600"/>
              <a:buFont typeface="Helvetica Neue"/>
              <a:buNone/>
              <a:defRPr b="1" sz="2100"/>
            </a:lvl4pPr>
            <a:lvl5pPr indent="-228600" lvl="4" marL="2286000" algn="l">
              <a:lnSpc>
                <a:spcPct val="100000"/>
              </a:lnSpc>
              <a:spcBef>
                <a:spcPts val="0"/>
              </a:spcBef>
              <a:spcAft>
                <a:spcPts val="0"/>
              </a:spcAft>
              <a:buClr>
                <a:srgbClr val="000000"/>
              </a:buClr>
              <a:buSzPts val="1600"/>
              <a:buFont typeface="Helvetica Neue"/>
              <a:buNone/>
              <a:defRPr b="1" sz="2100"/>
            </a:lvl5pPr>
            <a:lvl6pPr indent="-266700" lvl="5" marL="2743200" algn="l">
              <a:lnSpc>
                <a:spcPct val="100000"/>
              </a:lnSpc>
              <a:spcBef>
                <a:spcPts val="2200"/>
              </a:spcBef>
              <a:spcAft>
                <a:spcPts val="0"/>
              </a:spcAft>
              <a:buClr>
                <a:srgbClr val="000000"/>
              </a:buClr>
              <a:buSzPts val="600"/>
              <a:buChar char="■"/>
              <a:defRPr/>
            </a:lvl6pPr>
            <a:lvl7pPr indent="-266700" lvl="6" marL="3200400" algn="l">
              <a:lnSpc>
                <a:spcPct val="100000"/>
              </a:lnSpc>
              <a:spcBef>
                <a:spcPts val="2200"/>
              </a:spcBef>
              <a:spcAft>
                <a:spcPts val="0"/>
              </a:spcAft>
              <a:buClr>
                <a:srgbClr val="000000"/>
              </a:buClr>
              <a:buSzPts val="600"/>
              <a:buChar char="●"/>
              <a:defRPr/>
            </a:lvl7pPr>
            <a:lvl8pPr indent="-266700" lvl="7" marL="3657600" algn="l">
              <a:lnSpc>
                <a:spcPct val="100000"/>
              </a:lnSpc>
              <a:spcBef>
                <a:spcPts val="2200"/>
              </a:spcBef>
              <a:spcAft>
                <a:spcPts val="0"/>
              </a:spcAft>
              <a:buClr>
                <a:srgbClr val="000000"/>
              </a:buClr>
              <a:buSzPts val="600"/>
              <a:buChar char="○"/>
              <a:defRPr/>
            </a:lvl8pPr>
            <a:lvl9pPr indent="-266700" lvl="8" marL="4114800" algn="l">
              <a:lnSpc>
                <a:spcPct val="100000"/>
              </a:lnSpc>
              <a:spcBef>
                <a:spcPts val="2200"/>
              </a:spcBef>
              <a:spcAft>
                <a:spcPts val="0"/>
              </a:spcAft>
              <a:buClr>
                <a:srgbClr val="000000"/>
              </a:buClr>
              <a:buSzPts val="600"/>
              <a:buChar char="■"/>
              <a:defRPr/>
            </a:lvl9pPr>
          </a:lstStyle>
          <a:p/>
        </p:txBody>
      </p:sp>
      <p:sp>
        <p:nvSpPr>
          <p:cNvPr id="129" name="Google Shape;129;p25"/>
          <p:cNvSpPr txBox="1"/>
          <p:nvPr>
            <p:ph idx="12" type="sldNum"/>
          </p:nvPr>
        </p:nvSpPr>
        <p:spPr>
          <a:xfrm>
            <a:off x="4500562" y="4807274"/>
            <a:ext cx="138300" cy="136500"/>
          </a:xfrm>
          <a:prstGeom prst="rect">
            <a:avLst/>
          </a:prstGeom>
          <a:noFill/>
          <a:ln>
            <a:noFill/>
          </a:ln>
        </p:spPr>
        <p:txBody>
          <a:bodyPr anchorCtr="0" anchor="b" bIns="14300" lIns="14300" spcFirstLastPara="1" rIns="14300" wrap="square" tIns="14300">
            <a:spAutoFit/>
          </a:bodyPr>
          <a:lstStyle>
            <a:lvl1pPr indent="0" lvl="0" marL="0" marR="0" algn="ctr">
              <a:lnSpc>
                <a:spcPct val="100000"/>
              </a:lnSpc>
              <a:spcBef>
                <a:spcPts val="0"/>
              </a:spcBef>
              <a:spcAft>
                <a:spcPts val="0"/>
              </a:spcAft>
              <a:buClr>
                <a:srgbClr val="000000"/>
              </a:buClr>
              <a:buSzPts val="500"/>
              <a:buFont typeface="Helvetica Neue"/>
              <a:buNone/>
              <a:defRPr sz="700">
                <a:solidFill>
                  <a:schemeClr val="dk2"/>
                </a:solidFill>
                <a:latin typeface="Helvetica Neue"/>
                <a:ea typeface="Helvetica Neue"/>
                <a:cs typeface="Helvetica Neue"/>
                <a:sym typeface="Helvetica Neue"/>
              </a:defRPr>
            </a:lvl1pPr>
            <a:lvl2pPr indent="0" lvl="1" marL="0" marR="0" algn="ctr">
              <a:lnSpc>
                <a:spcPct val="100000"/>
              </a:lnSpc>
              <a:spcBef>
                <a:spcPts val="0"/>
              </a:spcBef>
              <a:spcAft>
                <a:spcPts val="0"/>
              </a:spcAft>
              <a:buClr>
                <a:srgbClr val="000000"/>
              </a:buClr>
              <a:buSzPts val="500"/>
              <a:buFont typeface="Helvetica Neue"/>
              <a:buNone/>
              <a:defRPr sz="700">
                <a:solidFill>
                  <a:schemeClr val="dk2"/>
                </a:solidFill>
                <a:latin typeface="Helvetica Neue"/>
                <a:ea typeface="Helvetica Neue"/>
                <a:cs typeface="Helvetica Neue"/>
                <a:sym typeface="Helvetica Neue"/>
              </a:defRPr>
            </a:lvl2pPr>
            <a:lvl3pPr indent="0" lvl="2" marL="0" marR="0" algn="ctr">
              <a:lnSpc>
                <a:spcPct val="100000"/>
              </a:lnSpc>
              <a:spcBef>
                <a:spcPts val="0"/>
              </a:spcBef>
              <a:spcAft>
                <a:spcPts val="0"/>
              </a:spcAft>
              <a:buClr>
                <a:srgbClr val="000000"/>
              </a:buClr>
              <a:buSzPts val="500"/>
              <a:buFont typeface="Helvetica Neue"/>
              <a:buNone/>
              <a:defRPr sz="700">
                <a:solidFill>
                  <a:schemeClr val="dk2"/>
                </a:solidFill>
                <a:latin typeface="Helvetica Neue"/>
                <a:ea typeface="Helvetica Neue"/>
                <a:cs typeface="Helvetica Neue"/>
                <a:sym typeface="Helvetica Neue"/>
              </a:defRPr>
            </a:lvl3pPr>
            <a:lvl4pPr indent="0" lvl="3" marL="0" marR="0" algn="ctr">
              <a:lnSpc>
                <a:spcPct val="100000"/>
              </a:lnSpc>
              <a:spcBef>
                <a:spcPts val="0"/>
              </a:spcBef>
              <a:spcAft>
                <a:spcPts val="0"/>
              </a:spcAft>
              <a:buClr>
                <a:srgbClr val="000000"/>
              </a:buClr>
              <a:buSzPts val="500"/>
              <a:buFont typeface="Helvetica Neue"/>
              <a:buNone/>
              <a:defRPr sz="700">
                <a:solidFill>
                  <a:schemeClr val="dk2"/>
                </a:solidFill>
                <a:latin typeface="Helvetica Neue"/>
                <a:ea typeface="Helvetica Neue"/>
                <a:cs typeface="Helvetica Neue"/>
                <a:sym typeface="Helvetica Neue"/>
              </a:defRPr>
            </a:lvl4pPr>
            <a:lvl5pPr indent="0" lvl="4" marL="0" marR="0" algn="ctr">
              <a:lnSpc>
                <a:spcPct val="100000"/>
              </a:lnSpc>
              <a:spcBef>
                <a:spcPts val="0"/>
              </a:spcBef>
              <a:spcAft>
                <a:spcPts val="0"/>
              </a:spcAft>
              <a:buClr>
                <a:srgbClr val="000000"/>
              </a:buClr>
              <a:buSzPts val="500"/>
              <a:buFont typeface="Helvetica Neue"/>
              <a:buNone/>
              <a:defRPr sz="700">
                <a:solidFill>
                  <a:schemeClr val="dk2"/>
                </a:solidFill>
                <a:latin typeface="Helvetica Neue"/>
                <a:ea typeface="Helvetica Neue"/>
                <a:cs typeface="Helvetica Neue"/>
                <a:sym typeface="Helvetica Neue"/>
              </a:defRPr>
            </a:lvl5pPr>
            <a:lvl6pPr indent="0" lvl="5" marL="0" marR="0" algn="ctr">
              <a:lnSpc>
                <a:spcPct val="100000"/>
              </a:lnSpc>
              <a:spcBef>
                <a:spcPts val="0"/>
              </a:spcBef>
              <a:spcAft>
                <a:spcPts val="0"/>
              </a:spcAft>
              <a:buClr>
                <a:srgbClr val="000000"/>
              </a:buClr>
              <a:buSzPts val="500"/>
              <a:buFont typeface="Helvetica Neue"/>
              <a:buNone/>
              <a:defRPr sz="700">
                <a:solidFill>
                  <a:schemeClr val="dk2"/>
                </a:solidFill>
                <a:latin typeface="Helvetica Neue"/>
                <a:ea typeface="Helvetica Neue"/>
                <a:cs typeface="Helvetica Neue"/>
                <a:sym typeface="Helvetica Neue"/>
              </a:defRPr>
            </a:lvl6pPr>
            <a:lvl7pPr indent="0" lvl="6" marL="0" marR="0" algn="ctr">
              <a:lnSpc>
                <a:spcPct val="100000"/>
              </a:lnSpc>
              <a:spcBef>
                <a:spcPts val="0"/>
              </a:spcBef>
              <a:spcAft>
                <a:spcPts val="0"/>
              </a:spcAft>
              <a:buClr>
                <a:srgbClr val="000000"/>
              </a:buClr>
              <a:buSzPts val="500"/>
              <a:buFont typeface="Helvetica Neue"/>
              <a:buNone/>
              <a:defRPr sz="700">
                <a:solidFill>
                  <a:schemeClr val="dk2"/>
                </a:solidFill>
                <a:latin typeface="Helvetica Neue"/>
                <a:ea typeface="Helvetica Neue"/>
                <a:cs typeface="Helvetica Neue"/>
                <a:sym typeface="Helvetica Neue"/>
              </a:defRPr>
            </a:lvl7pPr>
            <a:lvl8pPr indent="0" lvl="7" marL="0" marR="0" algn="ctr">
              <a:lnSpc>
                <a:spcPct val="100000"/>
              </a:lnSpc>
              <a:spcBef>
                <a:spcPts val="0"/>
              </a:spcBef>
              <a:spcAft>
                <a:spcPts val="0"/>
              </a:spcAft>
              <a:buClr>
                <a:srgbClr val="000000"/>
              </a:buClr>
              <a:buSzPts val="500"/>
              <a:buFont typeface="Helvetica Neue"/>
              <a:buNone/>
              <a:defRPr sz="700">
                <a:solidFill>
                  <a:schemeClr val="dk2"/>
                </a:solidFill>
                <a:latin typeface="Helvetica Neue"/>
                <a:ea typeface="Helvetica Neue"/>
                <a:cs typeface="Helvetica Neue"/>
                <a:sym typeface="Helvetica Neue"/>
              </a:defRPr>
            </a:lvl8pPr>
            <a:lvl9pPr indent="0" lvl="8" marL="0" marR="0" algn="ctr">
              <a:lnSpc>
                <a:spcPct val="100000"/>
              </a:lnSpc>
              <a:spcBef>
                <a:spcPts val="0"/>
              </a:spcBef>
              <a:spcAft>
                <a:spcPts val="0"/>
              </a:spcAft>
              <a:buClr>
                <a:srgbClr val="000000"/>
              </a:buClr>
              <a:buSzPts val="500"/>
              <a:buFont typeface="Helvetica Neue"/>
              <a:buNone/>
              <a:defRPr sz="700">
                <a:solidFill>
                  <a:schemeClr val="dk2"/>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GB"/>
              <a:t>‹#›</a:t>
            </a:fld>
            <a:endParaRPr sz="1000">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_AND_BODY_1">
    <p:spTree>
      <p:nvGrpSpPr>
        <p:cNvPr id="130" name="Shape 130"/>
        <p:cNvGrpSpPr/>
        <p:nvPr/>
      </p:nvGrpSpPr>
      <p:grpSpPr>
        <a:xfrm>
          <a:off x="0" y="0"/>
          <a:ext cx="0" cy="0"/>
          <a:chOff x="0" y="0"/>
          <a:chExt cx="0" cy="0"/>
        </a:xfrm>
      </p:grpSpPr>
      <p:sp>
        <p:nvSpPr>
          <p:cNvPr id="131" name="Google Shape;131;p26"/>
          <p:cNvSpPr txBox="1"/>
          <p:nvPr>
            <p:ph idx="1" type="body"/>
          </p:nvPr>
        </p:nvSpPr>
        <p:spPr>
          <a:xfrm>
            <a:off x="450503" y="4447448"/>
            <a:ext cx="8239200" cy="238800"/>
          </a:xfrm>
          <a:prstGeom prst="rect">
            <a:avLst/>
          </a:prstGeom>
          <a:noFill/>
          <a:ln>
            <a:noFill/>
          </a:ln>
        </p:spPr>
        <p:txBody>
          <a:bodyPr anchorCtr="0" anchor="t" bIns="17150" lIns="17150" spcFirstLastPara="1" rIns="17150" wrap="square" tIns="17150">
            <a:normAutofit/>
          </a:bodyPr>
          <a:lstStyle>
            <a:lvl1pPr indent="-279400" lvl="0" marL="457200" algn="l">
              <a:lnSpc>
                <a:spcPct val="100000"/>
              </a:lnSpc>
              <a:spcBef>
                <a:spcPts val="2200"/>
              </a:spcBef>
              <a:spcAft>
                <a:spcPts val="0"/>
              </a:spcAft>
              <a:buClr>
                <a:srgbClr val="000000"/>
              </a:buClr>
              <a:buSzPts val="800"/>
              <a:buChar char="•"/>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32" name="Google Shape;132;p26"/>
          <p:cNvSpPr txBox="1"/>
          <p:nvPr>
            <p:ph type="title"/>
          </p:nvPr>
        </p:nvSpPr>
        <p:spPr>
          <a:xfrm>
            <a:off x="452436" y="965622"/>
            <a:ext cx="8239200" cy="1743000"/>
          </a:xfrm>
          <a:prstGeom prst="rect">
            <a:avLst/>
          </a:prstGeom>
          <a:noFill/>
          <a:ln>
            <a:noFill/>
          </a:ln>
        </p:spPr>
        <p:txBody>
          <a:bodyPr anchorCtr="0" anchor="b" bIns="19050" lIns="19050" spcFirstLastPara="1" rIns="19050" wrap="square" tIns="19050">
            <a:normAutofit/>
          </a:bodyPr>
          <a:lstStyle>
            <a:lvl1pPr lvl="0" algn="l">
              <a:lnSpc>
                <a:spcPct val="80000"/>
              </a:lnSpc>
              <a:spcBef>
                <a:spcPts val="0"/>
              </a:spcBef>
              <a:spcAft>
                <a:spcPts val="0"/>
              </a:spcAft>
              <a:buClr>
                <a:srgbClr val="000000"/>
              </a:buClr>
              <a:buSzPts val="4400"/>
              <a:buFont typeface="Helvetica Neue"/>
              <a:buNone/>
              <a:defRPr b="1" sz="4400">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133" name="Google Shape;133;p26"/>
          <p:cNvSpPr txBox="1"/>
          <p:nvPr>
            <p:ph idx="2" type="body"/>
          </p:nvPr>
        </p:nvSpPr>
        <p:spPr>
          <a:xfrm>
            <a:off x="450503" y="2708696"/>
            <a:ext cx="8239200" cy="714300"/>
          </a:xfrm>
          <a:prstGeom prst="rect">
            <a:avLst/>
          </a:prstGeom>
          <a:noFill/>
          <a:ln>
            <a:noFill/>
          </a:ln>
        </p:spPr>
        <p:txBody>
          <a:bodyPr anchorCtr="0" anchor="t" bIns="19050" lIns="19050" spcFirstLastPara="1" rIns="19050" wrap="square" tIns="19050">
            <a:normAutofit/>
          </a:bodyPr>
          <a:lstStyle>
            <a:lvl1pPr indent="-228600" lvl="0" marL="457200" algn="l">
              <a:lnSpc>
                <a:spcPct val="100000"/>
              </a:lnSpc>
              <a:spcBef>
                <a:spcPts val="0"/>
              </a:spcBef>
              <a:spcAft>
                <a:spcPts val="0"/>
              </a:spcAft>
              <a:buClr>
                <a:srgbClr val="000000"/>
              </a:buClr>
              <a:buSzPts val="2100"/>
              <a:buFont typeface="Helvetica Neue"/>
              <a:buNone/>
              <a:defRPr b="1" sz="2100"/>
            </a:lvl1pPr>
            <a:lvl2pPr indent="-228600" lvl="1" marL="914400" algn="l">
              <a:lnSpc>
                <a:spcPct val="100000"/>
              </a:lnSpc>
              <a:spcBef>
                <a:spcPts val="0"/>
              </a:spcBef>
              <a:spcAft>
                <a:spcPts val="0"/>
              </a:spcAft>
              <a:buClr>
                <a:srgbClr val="000000"/>
              </a:buClr>
              <a:buSzPts val="2100"/>
              <a:buFont typeface="Helvetica Neue"/>
              <a:buNone/>
              <a:defRPr b="1" sz="2100"/>
            </a:lvl2pPr>
            <a:lvl3pPr indent="-228600" lvl="2" marL="1371600" algn="l">
              <a:lnSpc>
                <a:spcPct val="100000"/>
              </a:lnSpc>
              <a:spcBef>
                <a:spcPts val="0"/>
              </a:spcBef>
              <a:spcAft>
                <a:spcPts val="0"/>
              </a:spcAft>
              <a:buClr>
                <a:srgbClr val="000000"/>
              </a:buClr>
              <a:buSzPts val="2100"/>
              <a:buFont typeface="Helvetica Neue"/>
              <a:buNone/>
              <a:defRPr b="1" sz="2100"/>
            </a:lvl3pPr>
            <a:lvl4pPr indent="-228600" lvl="3" marL="1828800" algn="l">
              <a:lnSpc>
                <a:spcPct val="100000"/>
              </a:lnSpc>
              <a:spcBef>
                <a:spcPts val="0"/>
              </a:spcBef>
              <a:spcAft>
                <a:spcPts val="0"/>
              </a:spcAft>
              <a:buClr>
                <a:srgbClr val="000000"/>
              </a:buClr>
              <a:buSzPts val="2100"/>
              <a:buFont typeface="Helvetica Neue"/>
              <a:buNone/>
              <a:defRPr b="1" sz="2100"/>
            </a:lvl4pPr>
            <a:lvl5pPr indent="-228600" lvl="4" marL="2286000" algn="l">
              <a:lnSpc>
                <a:spcPct val="100000"/>
              </a:lnSpc>
              <a:spcBef>
                <a:spcPts val="0"/>
              </a:spcBef>
              <a:spcAft>
                <a:spcPts val="0"/>
              </a:spcAft>
              <a:buClr>
                <a:srgbClr val="000000"/>
              </a:buClr>
              <a:buSzPts val="2100"/>
              <a:buFont typeface="Helvetica Neue"/>
              <a:buNone/>
              <a:defRPr b="1" sz="2100"/>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34" name="Google Shape;134;p26"/>
          <p:cNvSpPr txBox="1"/>
          <p:nvPr>
            <p:ph idx="12" type="sldNum"/>
          </p:nvPr>
        </p:nvSpPr>
        <p:spPr>
          <a:xfrm>
            <a:off x="4500562" y="4905375"/>
            <a:ext cx="138300" cy="146100"/>
          </a:xfrm>
          <a:prstGeom prst="rect">
            <a:avLst/>
          </a:prstGeom>
          <a:noFill/>
          <a:ln>
            <a:noFill/>
          </a:ln>
        </p:spPr>
        <p:txBody>
          <a:bodyPr anchorCtr="0" anchor="b" bIns="19050" lIns="19050" spcFirstLastPara="1" rIns="19050" wrap="square" tIns="19050">
            <a:spAutoFit/>
          </a:bodyPr>
          <a:lstStyle>
            <a:lvl1pPr indent="0" lvl="0" marL="0" marR="0" algn="ctr">
              <a:lnSpc>
                <a:spcPct val="100000"/>
              </a:lnSpc>
              <a:spcBef>
                <a:spcPts val="0"/>
              </a:spcBef>
              <a:spcAft>
                <a:spcPts val="0"/>
              </a:spcAft>
              <a:buClr>
                <a:srgbClr val="000000"/>
              </a:buClr>
              <a:buSzPts val="700"/>
              <a:buFont typeface="Helvetica Neue"/>
              <a:buNone/>
              <a:defRPr sz="700">
                <a:latin typeface="Helvetica Neue"/>
                <a:ea typeface="Helvetica Neue"/>
                <a:cs typeface="Helvetica Neue"/>
                <a:sym typeface="Helvetica Neue"/>
              </a:defRPr>
            </a:lvl1pPr>
            <a:lvl2pPr indent="0" lvl="1" marL="0" marR="0" algn="ctr">
              <a:lnSpc>
                <a:spcPct val="100000"/>
              </a:lnSpc>
              <a:spcBef>
                <a:spcPts val="0"/>
              </a:spcBef>
              <a:spcAft>
                <a:spcPts val="0"/>
              </a:spcAft>
              <a:buClr>
                <a:srgbClr val="000000"/>
              </a:buClr>
              <a:buSzPts val="700"/>
              <a:buFont typeface="Helvetica Neue"/>
              <a:buNone/>
              <a:defRPr sz="700">
                <a:latin typeface="Helvetica Neue"/>
                <a:ea typeface="Helvetica Neue"/>
                <a:cs typeface="Helvetica Neue"/>
                <a:sym typeface="Helvetica Neue"/>
              </a:defRPr>
            </a:lvl2pPr>
            <a:lvl3pPr indent="0" lvl="2" marL="0" marR="0" algn="ctr">
              <a:lnSpc>
                <a:spcPct val="100000"/>
              </a:lnSpc>
              <a:spcBef>
                <a:spcPts val="0"/>
              </a:spcBef>
              <a:spcAft>
                <a:spcPts val="0"/>
              </a:spcAft>
              <a:buClr>
                <a:srgbClr val="000000"/>
              </a:buClr>
              <a:buSzPts val="700"/>
              <a:buFont typeface="Helvetica Neue"/>
              <a:buNone/>
              <a:defRPr sz="700">
                <a:latin typeface="Helvetica Neue"/>
                <a:ea typeface="Helvetica Neue"/>
                <a:cs typeface="Helvetica Neue"/>
                <a:sym typeface="Helvetica Neue"/>
              </a:defRPr>
            </a:lvl3pPr>
            <a:lvl4pPr indent="0" lvl="3" marL="0" marR="0" algn="ctr">
              <a:lnSpc>
                <a:spcPct val="100000"/>
              </a:lnSpc>
              <a:spcBef>
                <a:spcPts val="0"/>
              </a:spcBef>
              <a:spcAft>
                <a:spcPts val="0"/>
              </a:spcAft>
              <a:buClr>
                <a:srgbClr val="000000"/>
              </a:buClr>
              <a:buSzPts val="700"/>
              <a:buFont typeface="Helvetica Neue"/>
              <a:buNone/>
              <a:defRPr sz="700">
                <a:latin typeface="Helvetica Neue"/>
                <a:ea typeface="Helvetica Neue"/>
                <a:cs typeface="Helvetica Neue"/>
                <a:sym typeface="Helvetica Neue"/>
              </a:defRPr>
            </a:lvl4pPr>
            <a:lvl5pPr indent="0" lvl="4" marL="0" marR="0" algn="ctr">
              <a:lnSpc>
                <a:spcPct val="100000"/>
              </a:lnSpc>
              <a:spcBef>
                <a:spcPts val="0"/>
              </a:spcBef>
              <a:spcAft>
                <a:spcPts val="0"/>
              </a:spcAft>
              <a:buClr>
                <a:srgbClr val="000000"/>
              </a:buClr>
              <a:buSzPts val="700"/>
              <a:buFont typeface="Helvetica Neue"/>
              <a:buNone/>
              <a:defRPr sz="700">
                <a:latin typeface="Helvetica Neue"/>
                <a:ea typeface="Helvetica Neue"/>
                <a:cs typeface="Helvetica Neue"/>
                <a:sym typeface="Helvetica Neue"/>
              </a:defRPr>
            </a:lvl5pPr>
            <a:lvl6pPr indent="0" lvl="5" marL="0" marR="0" algn="ctr">
              <a:lnSpc>
                <a:spcPct val="100000"/>
              </a:lnSpc>
              <a:spcBef>
                <a:spcPts val="0"/>
              </a:spcBef>
              <a:spcAft>
                <a:spcPts val="0"/>
              </a:spcAft>
              <a:buClr>
                <a:srgbClr val="000000"/>
              </a:buClr>
              <a:buSzPts val="700"/>
              <a:buFont typeface="Helvetica Neue"/>
              <a:buNone/>
              <a:defRPr sz="700">
                <a:latin typeface="Helvetica Neue"/>
                <a:ea typeface="Helvetica Neue"/>
                <a:cs typeface="Helvetica Neue"/>
                <a:sym typeface="Helvetica Neue"/>
              </a:defRPr>
            </a:lvl6pPr>
            <a:lvl7pPr indent="0" lvl="6" marL="0" marR="0" algn="ctr">
              <a:lnSpc>
                <a:spcPct val="100000"/>
              </a:lnSpc>
              <a:spcBef>
                <a:spcPts val="0"/>
              </a:spcBef>
              <a:spcAft>
                <a:spcPts val="0"/>
              </a:spcAft>
              <a:buClr>
                <a:srgbClr val="000000"/>
              </a:buClr>
              <a:buSzPts val="700"/>
              <a:buFont typeface="Helvetica Neue"/>
              <a:buNone/>
              <a:defRPr sz="700">
                <a:latin typeface="Helvetica Neue"/>
                <a:ea typeface="Helvetica Neue"/>
                <a:cs typeface="Helvetica Neue"/>
                <a:sym typeface="Helvetica Neue"/>
              </a:defRPr>
            </a:lvl7pPr>
            <a:lvl8pPr indent="0" lvl="7" marL="0" marR="0" algn="ctr">
              <a:lnSpc>
                <a:spcPct val="100000"/>
              </a:lnSpc>
              <a:spcBef>
                <a:spcPts val="0"/>
              </a:spcBef>
              <a:spcAft>
                <a:spcPts val="0"/>
              </a:spcAft>
              <a:buClr>
                <a:srgbClr val="000000"/>
              </a:buClr>
              <a:buSzPts val="700"/>
              <a:buFont typeface="Helvetica Neue"/>
              <a:buNone/>
              <a:defRPr sz="700">
                <a:latin typeface="Helvetica Neue"/>
                <a:ea typeface="Helvetica Neue"/>
                <a:cs typeface="Helvetica Neue"/>
                <a:sym typeface="Helvetica Neue"/>
              </a:defRPr>
            </a:lvl8pPr>
            <a:lvl9pPr indent="0" lvl="8" marL="0" marR="0" algn="ctr">
              <a:lnSpc>
                <a:spcPct val="100000"/>
              </a:lnSpc>
              <a:spcBef>
                <a:spcPts val="0"/>
              </a:spcBef>
              <a:spcAft>
                <a:spcPts val="0"/>
              </a:spcAft>
              <a:buClr>
                <a:srgbClr val="000000"/>
              </a:buClr>
              <a:buSzPts val="700"/>
              <a:buFont typeface="Helvetica Neue"/>
              <a:buNone/>
              <a:defRPr sz="700">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GB"/>
              <a:t>‹#›</a:t>
            </a:fld>
            <a:endParaRPr sz="900">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1">
  <p:cSld name="Title">
    <p:spTree>
      <p:nvGrpSpPr>
        <p:cNvPr id="135" name="Shape 135"/>
        <p:cNvGrpSpPr/>
        <p:nvPr/>
      </p:nvGrpSpPr>
      <p:grpSpPr>
        <a:xfrm>
          <a:off x="0" y="0"/>
          <a:ext cx="0" cy="0"/>
          <a:chOff x="0" y="0"/>
          <a:chExt cx="0" cy="0"/>
        </a:xfrm>
      </p:grpSpPr>
      <p:sp>
        <p:nvSpPr>
          <p:cNvPr id="136" name="Google Shape;136;p27"/>
          <p:cNvSpPr txBox="1"/>
          <p:nvPr>
            <p:ph idx="1" type="body"/>
          </p:nvPr>
        </p:nvSpPr>
        <p:spPr>
          <a:xfrm>
            <a:off x="450503" y="4447448"/>
            <a:ext cx="8239200" cy="238800"/>
          </a:xfrm>
          <a:prstGeom prst="rect">
            <a:avLst/>
          </a:prstGeom>
          <a:noFill/>
          <a:ln>
            <a:noFill/>
          </a:ln>
        </p:spPr>
        <p:txBody>
          <a:bodyPr anchorCtr="0" anchor="t" bIns="17150" lIns="17150" spcFirstLastPara="1" rIns="17150" wrap="square" tIns="17150">
            <a:normAutofit/>
          </a:bodyPr>
          <a:lstStyle>
            <a:lvl1pPr indent="-279400" lvl="0" marL="457200" algn="l">
              <a:lnSpc>
                <a:spcPct val="100000"/>
              </a:lnSpc>
              <a:spcBef>
                <a:spcPts val="2200"/>
              </a:spcBef>
              <a:spcAft>
                <a:spcPts val="0"/>
              </a:spcAft>
              <a:buClr>
                <a:srgbClr val="000000"/>
              </a:buClr>
              <a:buSzPts val="800"/>
              <a:buChar char="•"/>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37" name="Google Shape;137;p27"/>
          <p:cNvSpPr txBox="1"/>
          <p:nvPr>
            <p:ph type="title"/>
          </p:nvPr>
        </p:nvSpPr>
        <p:spPr>
          <a:xfrm>
            <a:off x="452436" y="965622"/>
            <a:ext cx="8239200" cy="1743000"/>
          </a:xfrm>
          <a:prstGeom prst="rect">
            <a:avLst/>
          </a:prstGeom>
          <a:noFill/>
          <a:ln>
            <a:noFill/>
          </a:ln>
        </p:spPr>
        <p:txBody>
          <a:bodyPr anchorCtr="0" anchor="b" bIns="19050" lIns="19050" spcFirstLastPara="1" rIns="19050" wrap="square" tIns="19050">
            <a:normAutofit/>
          </a:bodyPr>
          <a:lstStyle>
            <a:lvl1pPr lvl="0" algn="l">
              <a:lnSpc>
                <a:spcPct val="80000"/>
              </a:lnSpc>
              <a:spcBef>
                <a:spcPts val="2200"/>
              </a:spcBef>
              <a:spcAft>
                <a:spcPts val="0"/>
              </a:spcAft>
              <a:buClr>
                <a:srgbClr val="000000"/>
              </a:buClr>
              <a:buSzPts val="4400"/>
              <a:buFont typeface="Helvetica Neue"/>
              <a:buNone/>
              <a:defRPr b="1" sz="4400">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138" name="Google Shape;138;p27"/>
          <p:cNvSpPr txBox="1"/>
          <p:nvPr>
            <p:ph idx="2" type="body"/>
          </p:nvPr>
        </p:nvSpPr>
        <p:spPr>
          <a:xfrm>
            <a:off x="450503" y="2708696"/>
            <a:ext cx="8239200" cy="714300"/>
          </a:xfrm>
          <a:prstGeom prst="rect">
            <a:avLst/>
          </a:prstGeom>
          <a:noFill/>
          <a:ln>
            <a:noFill/>
          </a:ln>
        </p:spPr>
        <p:txBody>
          <a:bodyPr anchorCtr="0" anchor="t" bIns="19050" lIns="19050" spcFirstLastPara="1" rIns="19050" wrap="square" tIns="19050">
            <a:normAutofit/>
          </a:bodyPr>
          <a:lstStyle>
            <a:lvl1pPr indent="-228600" lvl="0" marL="457200" algn="l">
              <a:lnSpc>
                <a:spcPct val="100000"/>
              </a:lnSpc>
              <a:spcBef>
                <a:spcPts val="0"/>
              </a:spcBef>
              <a:spcAft>
                <a:spcPts val="0"/>
              </a:spcAft>
              <a:buClr>
                <a:srgbClr val="000000"/>
              </a:buClr>
              <a:buSzPts val="2100"/>
              <a:buFont typeface="Helvetica Neue"/>
              <a:buNone/>
              <a:defRPr b="1" sz="2100"/>
            </a:lvl1pPr>
            <a:lvl2pPr indent="-228600" lvl="1" marL="914400" algn="l">
              <a:lnSpc>
                <a:spcPct val="100000"/>
              </a:lnSpc>
              <a:spcBef>
                <a:spcPts val="0"/>
              </a:spcBef>
              <a:spcAft>
                <a:spcPts val="0"/>
              </a:spcAft>
              <a:buClr>
                <a:srgbClr val="000000"/>
              </a:buClr>
              <a:buSzPts val="2100"/>
              <a:buFont typeface="Helvetica Neue"/>
              <a:buNone/>
              <a:defRPr b="1" sz="2100"/>
            </a:lvl2pPr>
            <a:lvl3pPr indent="-228600" lvl="2" marL="1371600" algn="l">
              <a:lnSpc>
                <a:spcPct val="100000"/>
              </a:lnSpc>
              <a:spcBef>
                <a:spcPts val="0"/>
              </a:spcBef>
              <a:spcAft>
                <a:spcPts val="0"/>
              </a:spcAft>
              <a:buClr>
                <a:srgbClr val="000000"/>
              </a:buClr>
              <a:buSzPts val="2100"/>
              <a:buFont typeface="Helvetica Neue"/>
              <a:buNone/>
              <a:defRPr b="1" sz="2100"/>
            </a:lvl3pPr>
            <a:lvl4pPr indent="-228600" lvl="3" marL="1828800" algn="l">
              <a:lnSpc>
                <a:spcPct val="100000"/>
              </a:lnSpc>
              <a:spcBef>
                <a:spcPts val="0"/>
              </a:spcBef>
              <a:spcAft>
                <a:spcPts val="0"/>
              </a:spcAft>
              <a:buClr>
                <a:srgbClr val="000000"/>
              </a:buClr>
              <a:buSzPts val="2100"/>
              <a:buFont typeface="Helvetica Neue"/>
              <a:buNone/>
              <a:defRPr b="1" sz="2100"/>
            </a:lvl4pPr>
            <a:lvl5pPr indent="-228600" lvl="4" marL="2286000" algn="l">
              <a:lnSpc>
                <a:spcPct val="100000"/>
              </a:lnSpc>
              <a:spcBef>
                <a:spcPts val="0"/>
              </a:spcBef>
              <a:spcAft>
                <a:spcPts val="0"/>
              </a:spcAft>
              <a:buClr>
                <a:srgbClr val="000000"/>
              </a:buClr>
              <a:buSzPts val="2100"/>
              <a:buFont typeface="Helvetica Neue"/>
              <a:buNone/>
              <a:defRPr b="1" sz="2100"/>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39" name="Google Shape;139;p27"/>
          <p:cNvSpPr txBox="1"/>
          <p:nvPr>
            <p:ph idx="12" type="sldNum"/>
          </p:nvPr>
        </p:nvSpPr>
        <p:spPr>
          <a:xfrm>
            <a:off x="4500562" y="4905375"/>
            <a:ext cx="138300" cy="146100"/>
          </a:xfrm>
          <a:prstGeom prst="rect">
            <a:avLst/>
          </a:prstGeom>
          <a:noFill/>
          <a:ln>
            <a:noFill/>
          </a:ln>
        </p:spPr>
        <p:txBody>
          <a:bodyPr anchorCtr="0" anchor="b" bIns="19050" lIns="19050" spcFirstLastPara="1" rIns="19050" wrap="square" tIns="19050">
            <a:spAutoFit/>
          </a:bodyPr>
          <a:lstStyle>
            <a:lvl1pPr indent="0" lvl="0" marL="0" marR="0" algn="ctr">
              <a:lnSpc>
                <a:spcPct val="100000"/>
              </a:lnSpc>
              <a:spcBef>
                <a:spcPts val="0"/>
              </a:spcBef>
              <a:spcAft>
                <a:spcPts val="0"/>
              </a:spcAft>
              <a:buClr>
                <a:srgbClr val="000000"/>
              </a:buClr>
              <a:buSzPts val="700"/>
              <a:buFont typeface="Helvetica Neue"/>
              <a:buNone/>
              <a:defRPr sz="700">
                <a:latin typeface="Helvetica Neue"/>
                <a:ea typeface="Helvetica Neue"/>
                <a:cs typeface="Helvetica Neue"/>
                <a:sym typeface="Helvetica Neue"/>
              </a:defRPr>
            </a:lvl1pPr>
            <a:lvl2pPr indent="0" lvl="1" marL="0" marR="0" algn="ctr">
              <a:lnSpc>
                <a:spcPct val="100000"/>
              </a:lnSpc>
              <a:spcBef>
                <a:spcPts val="0"/>
              </a:spcBef>
              <a:spcAft>
                <a:spcPts val="0"/>
              </a:spcAft>
              <a:buClr>
                <a:srgbClr val="000000"/>
              </a:buClr>
              <a:buSzPts val="700"/>
              <a:buFont typeface="Helvetica Neue"/>
              <a:buNone/>
              <a:defRPr sz="700">
                <a:latin typeface="Helvetica Neue"/>
                <a:ea typeface="Helvetica Neue"/>
                <a:cs typeface="Helvetica Neue"/>
                <a:sym typeface="Helvetica Neue"/>
              </a:defRPr>
            </a:lvl2pPr>
            <a:lvl3pPr indent="0" lvl="2" marL="0" marR="0" algn="ctr">
              <a:lnSpc>
                <a:spcPct val="100000"/>
              </a:lnSpc>
              <a:spcBef>
                <a:spcPts val="0"/>
              </a:spcBef>
              <a:spcAft>
                <a:spcPts val="0"/>
              </a:spcAft>
              <a:buClr>
                <a:srgbClr val="000000"/>
              </a:buClr>
              <a:buSzPts val="700"/>
              <a:buFont typeface="Helvetica Neue"/>
              <a:buNone/>
              <a:defRPr sz="700">
                <a:latin typeface="Helvetica Neue"/>
                <a:ea typeface="Helvetica Neue"/>
                <a:cs typeface="Helvetica Neue"/>
                <a:sym typeface="Helvetica Neue"/>
              </a:defRPr>
            </a:lvl3pPr>
            <a:lvl4pPr indent="0" lvl="3" marL="0" marR="0" algn="ctr">
              <a:lnSpc>
                <a:spcPct val="100000"/>
              </a:lnSpc>
              <a:spcBef>
                <a:spcPts val="0"/>
              </a:spcBef>
              <a:spcAft>
                <a:spcPts val="0"/>
              </a:spcAft>
              <a:buClr>
                <a:srgbClr val="000000"/>
              </a:buClr>
              <a:buSzPts val="700"/>
              <a:buFont typeface="Helvetica Neue"/>
              <a:buNone/>
              <a:defRPr sz="700">
                <a:latin typeface="Helvetica Neue"/>
                <a:ea typeface="Helvetica Neue"/>
                <a:cs typeface="Helvetica Neue"/>
                <a:sym typeface="Helvetica Neue"/>
              </a:defRPr>
            </a:lvl4pPr>
            <a:lvl5pPr indent="0" lvl="4" marL="0" marR="0" algn="ctr">
              <a:lnSpc>
                <a:spcPct val="100000"/>
              </a:lnSpc>
              <a:spcBef>
                <a:spcPts val="0"/>
              </a:spcBef>
              <a:spcAft>
                <a:spcPts val="0"/>
              </a:spcAft>
              <a:buClr>
                <a:srgbClr val="000000"/>
              </a:buClr>
              <a:buSzPts val="700"/>
              <a:buFont typeface="Helvetica Neue"/>
              <a:buNone/>
              <a:defRPr sz="700">
                <a:latin typeface="Helvetica Neue"/>
                <a:ea typeface="Helvetica Neue"/>
                <a:cs typeface="Helvetica Neue"/>
                <a:sym typeface="Helvetica Neue"/>
              </a:defRPr>
            </a:lvl5pPr>
            <a:lvl6pPr indent="0" lvl="5" marL="0" marR="0" algn="ctr">
              <a:lnSpc>
                <a:spcPct val="100000"/>
              </a:lnSpc>
              <a:spcBef>
                <a:spcPts val="0"/>
              </a:spcBef>
              <a:spcAft>
                <a:spcPts val="0"/>
              </a:spcAft>
              <a:buClr>
                <a:srgbClr val="000000"/>
              </a:buClr>
              <a:buSzPts val="700"/>
              <a:buFont typeface="Helvetica Neue"/>
              <a:buNone/>
              <a:defRPr sz="700">
                <a:latin typeface="Helvetica Neue"/>
                <a:ea typeface="Helvetica Neue"/>
                <a:cs typeface="Helvetica Neue"/>
                <a:sym typeface="Helvetica Neue"/>
              </a:defRPr>
            </a:lvl6pPr>
            <a:lvl7pPr indent="0" lvl="6" marL="0" marR="0" algn="ctr">
              <a:lnSpc>
                <a:spcPct val="100000"/>
              </a:lnSpc>
              <a:spcBef>
                <a:spcPts val="0"/>
              </a:spcBef>
              <a:spcAft>
                <a:spcPts val="0"/>
              </a:spcAft>
              <a:buClr>
                <a:srgbClr val="000000"/>
              </a:buClr>
              <a:buSzPts val="700"/>
              <a:buFont typeface="Helvetica Neue"/>
              <a:buNone/>
              <a:defRPr sz="700">
                <a:latin typeface="Helvetica Neue"/>
                <a:ea typeface="Helvetica Neue"/>
                <a:cs typeface="Helvetica Neue"/>
                <a:sym typeface="Helvetica Neue"/>
              </a:defRPr>
            </a:lvl7pPr>
            <a:lvl8pPr indent="0" lvl="7" marL="0" marR="0" algn="ctr">
              <a:lnSpc>
                <a:spcPct val="100000"/>
              </a:lnSpc>
              <a:spcBef>
                <a:spcPts val="0"/>
              </a:spcBef>
              <a:spcAft>
                <a:spcPts val="0"/>
              </a:spcAft>
              <a:buClr>
                <a:srgbClr val="000000"/>
              </a:buClr>
              <a:buSzPts val="700"/>
              <a:buFont typeface="Helvetica Neue"/>
              <a:buNone/>
              <a:defRPr sz="700">
                <a:latin typeface="Helvetica Neue"/>
                <a:ea typeface="Helvetica Neue"/>
                <a:cs typeface="Helvetica Neue"/>
                <a:sym typeface="Helvetica Neue"/>
              </a:defRPr>
            </a:lvl8pPr>
            <a:lvl9pPr indent="0" lvl="8" marL="0" marR="0" algn="ctr">
              <a:lnSpc>
                <a:spcPct val="100000"/>
              </a:lnSpc>
              <a:spcBef>
                <a:spcPts val="0"/>
              </a:spcBef>
              <a:spcAft>
                <a:spcPts val="0"/>
              </a:spcAft>
              <a:buClr>
                <a:srgbClr val="000000"/>
              </a:buClr>
              <a:buSzPts val="700"/>
              <a:buFont typeface="Helvetica Neue"/>
              <a:buNone/>
              <a:defRPr sz="700">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GB"/>
              <a:t>‹#›</a:t>
            </a:fld>
            <a:endParaRPr sz="900">
              <a:latin typeface="Arial"/>
              <a:ea typeface="Arial"/>
              <a:cs typeface="Arial"/>
              <a:sym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
    <p:spTree>
      <p:nvGrpSpPr>
        <p:cNvPr id="144" name="Shape 144"/>
        <p:cNvGrpSpPr/>
        <p:nvPr/>
      </p:nvGrpSpPr>
      <p:grpSpPr>
        <a:xfrm>
          <a:off x="0" y="0"/>
          <a:ext cx="0" cy="0"/>
          <a:chOff x="0" y="0"/>
          <a:chExt cx="0" cy="0"/>
        </a:xfrm>
      </p:grpSpPr>
      <p:sp>
        <p:nvSpPr>
          <p:cNvPr id="145" name="Google Shape;145;p29"/>
          <p:cNvSpPr txBox="1"/>
          <p:nvPr>
            <p:ph idx="1" type="body"/>
          </p:nvPr>
        </p:nvSpPr>
        <p:spPr>
          <a:xfrm>
            <a:off x="450503" y="4447448"/>
            <a:ext cx="8239200" cy="238800"/>
          </a:xfrm>
          <a:prstGeom prst="rect">
            <a:avLst/>
          </a:prstGeom>
          <a:noFill/>
          <a:ln>
            <a:noFill/>
          </a:ln>
        </p:spPr>
        <p:txBody>
          <a:bodyPr anchorCtr="0" anchor="t" bIns="12875" lIns="12875" spcFirstLastPara="1" rIns="12875" wrap="square" tIns="12875">
            <a:normAutofit/>
          </a:bodyPr>
          <a:lstStyle>
            <a:lvl1pPr indent="-266700" lvl="0" marL="457200" algn="l">
              <a:lnSpc>
                <a:spcPct val="100000"/>
              </a:lnSpc>
              <a:spcBef>
                <a:spcPts val="2200"/>
              </a:spcBef>
              <a:spcAft>
                <a:spcPts val="0"/>
              </a:spcAft>
              <a:buClr>
                <a:srgbClr val="000000"/>
              </a:buClr>
              <a:buSzPts val="600"/>
              <a:buChar char="●"/>
              <a:defRPr/>
            </a:lvl1pPr>
            <a:lvl2pPr indent="-266700" lvl="1" marL="914400" algn="l">
              <a:lnSpc>
                <a:spcPct val="100000"/>
              </a:lnSpc>
              <a:spcBef>
                <a:spcPts val="2200"/>
              </a:spcBef>
              <a:spcAft>
                <a:spcPts val="0"/>
              </a:spcAft>
              <a:buClr>
                <a:srgbClr val="000000"/>
              </a:buClr>
              <a:buSzPts val="600"/>
              <a:buChar char="○"/>
              <a:defRPr/>
            </a:lvl2pPr>
            <a:lvl3pPr indent="-266700" lvl="2" marL="1371600" algn="l">
              <a:lnSpc>
                <a:spcPct val="100000"/>
              </a:lnSpc>
              <a:spcBef>
                <a:spcPts val="2200"/>
              </a:spcBef>
              <a:spcAft>
                <a:spcPts val="0"/>
              </a:spcAft>
              <a:buClr>
                <a:srgbClr val="000000"/>
              </a:buClr>
              <a:buSzPts val="600"/>
              <a:buChar char="■"/>
              <a:defRPr/>
            </a:lvl3pPr>
            <a:lvl4pPr indent="-266700" lvl="3" marL="1828800" algn="l">
              <a:lnSpc>
                <a:spcPct val="100000"/>
              </a:lnSpc>
              <a:spcBef>
                <a:spcPts val="2200"/>
              </a:spcBef>
              <a:spcAft>
                <a:spcPts val="0"/>
              </a:spcAft>
              <a:buClr>
                <a:srgbClr val="000000"/>
              </a:buClr>
              <a:buSzPts val="600"/>
              <a:buChar char="●"/>
              <a:defRPr/>
            </a:lvl4pPr>
            <a:lvl5pPr indent="-266700" lvl="4" marL="2286000" algn="l">
              <a:lnSpc>
                <a:spcPct val="100000"/>
              </a:lnSpc>
              <a:spcBef>
                <a:spcPts val="2200"/>
              </a:spcBef>
              <a:spcAft>
                <a:spcPts val="0"/>
              </a:spcAft>
              <a:buClr>
                <a:srgbClr val="000000"/>
              </a:buClr>
              <a:buSzPts val="600"/>
              <a:buChar char="○"/>
              <a:defRPr/>
            </a:lvl5pPr>
            <a:lvl6pPr indent="-266700" lvl="5" marL="2743200" algn="l">
              <a:lnSpc>
                <a:spcPct val="100000"/>
              </a:lnSpc>
              <a:spcBef>
                <a:spcPts val="2200"/>
              </a:spcBef>
              <a:spcAft>
                <a:spcPts val="0"/>
              </a:spcAft>
              <a:buClr>
                <a:srgbClr val="000000"/>
              </a:buClr>
              <a:buSzPts val="600"/>
              <a:buChar char="■"/>
              <a:defRPr/>
            </a:lvl6pPr>
            <a:lvl7pPr indent="-266700" lvl="6" marL="3200400" algn="l">
              <a:lnSpc>
                <a:spcPct val="100000"/>
              </a:lnSpc>
              <a:spcBef>
                <a:spcPts val="2200"/>
              </a:spcBef>
              <a:spcAft>
                <a:spcPts val="0"/>
              </a:spcAft>
              <a:buClr>
                <a:srgbClr val="000000"/>
              </a:buClr>
              <a:buSzPts val="600"/>
              <a:buChar char="●"/>
              <a:defRPr/>
            </a:lvl7pPr>
            <a:lvl8pPr indent="-266700" lvl="7" marL="3657600" algn="l">
              <a:lnSpc>
                <a:spcPct val="100000"/>
              </a:lnSpc>
              <a:spcBef>
                <a:spcPts val="2200"/>
              </a:spcBef>
              <a:spcAft>
                <a:spcPts val="0"/>
              </a:spcAft>
              <a:buClr>
                <a:srgbClr val="000000"/>
              </a:buClr>
              <a:buSzPts val="600"/>
              <a:buChar char="○"/>
              <a:defRPr/>
            </a:lvl8pPr>
            <a:lvl9pPr indent="-266700" lvl="8" marL="4114800" algn="l">
              <a:lnSpc>
                <a:spcPct val="100000"/>
              </a:lnSpc>
              <a:spcBef>
                <a:spcPts val="2200"/>
              </a:spcBef>
              <a:spcAft>
                <a:spcPts val="0"/>
              </a:spcAft>
              <a:buClr>
                <a:srgbClr val="000000"/>
              </a:buClr>
              <a:buSzPts val="600"/>
              <a:buChar char="■"/>
              <a:defRPr/>
            </a:lvl9pPr>
          </a:lstStyle>
          <a:p/>
        </p:txBody>
      </p:sp>
      <p:sp>
        <p:nvSpPr>
          <p:cNvPr id="146" name="Google Shape;146;p29"/>
          <p:cNvSpPr txBox="1"/>
          <p:nvPr>
            <p:ph type="title"/>
          </p:nvPr>
        </p:nvSpPr>
        <p:spPr>
          <a:xfrm>
            <a:off x="452436" y="965622"/>
            <a:ext cx="8239200" cy="1743000"/>
          </a:xfrm>
          <a:prstGeom prst="rect">
            <a:avLst/>
          </a:prstGeom>
          <a:noFill/>
          <a:ln>
            <a:noFill/>
          </a:ln>
        </p:spPr>
        <p:txBody>
          <a:bodyPr anchorCtr="0" anchor="b" bIns="14300" lIns="14300" spcFirstLastPara="1" rIns="14300" wrap="square" tIns="14300">
            <a:normAutofit/>
          </a:bodyPr>
          <a:lstStyle>
            <a:lvl1pPr lvl="0" algn="l">
              <a:lnSpc>
                <a:spcPct val="80000"/>
              </a:lnSpc>
              <a:spcBef>
                <a:spcPts val="0"/>
              </a:spcBef>
              <a:spcAft>
                <a:spcPts val="0"/>
              </a:spcAft>
              <a:buClr>
                <a:srgbClr val="000000"/>
              </a:buClr>
              <a:buSzPts val="3300"/>
              <a:buFont typeface="Helvetica Neue"/>
              <a:buNone/>
              <a:defRPr b="1" sz="4400">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500"/>
              <a:buNone/>
              <a:defRPr/>
            </a:lvl2pPr>
            <a:lvl3pPr lvl="2" algn="ctr">
              <a:lnSpc>
                <a:spcPct val="100000"/>
              </a:lnSpc>
              <a:spcBef>
                <a:spcPts val="0"/>
              </a:spcBef>
              <a:spcAft>
                <a:spcPts val="0"/>
              </a:spcAft>
              <a:buClr>
                <a:srgbClr val="000000"/>
              </a:buClr>
              <a:buSzPts val="500"/>
              <a:buNone/>
              <a:defRPr/>
            </a:lvl3pPr>
            <a:lvl4pPr lvl="3" algn="ctr">
              <a:lnSpc>
                <a:spcPct val="100000"/>
              </a:lnSpc>
              <a:spcBef>
                <a:spcPts val="0"/>
              </a:spcBef>
              <a:spcAft>
                <a:spcPts val="0"/>
              </a:spcAft>
              <a:buClr>
                <a:srgbClr val="000000"/>
              </a:buClr>
              <a:buSzPts val="500"/>
              <a:buNone/>
              <a:defRPr/>
            </a:lvl4pPr>
            <a:lvl5pPr lvl="4" algn="ctr">
              <a:lnSpc>
                <a:spcPct val="100000"/>
              </a:lnSpc>
              <a:spcBef>
                <a:spcPts val="0"/>
              </a:spcBef>
              <a:spcAft>
                <a:spcPts val="0"/>
              </a:spcAft>
              <a:buClr>
                <a:srgbClr val="000000"/>
              </a:buClr>
              <a:buSzPts val="500"/>
              <a:buNone/>
              <a:defRPr/>
            </a:lvl5pPr>
            <a:lvl6pPr lvl="5" algn="ctr">
              <a:lnSpc>
                <a:spcPct val="100000"/>
              </a:lnSpc>
              <a:spcBef>
                <a:spcPts val="0"/>
              </a:spcBef>
              <a:spcAft>
                <a:spcPts val="0"/>
              </a:spcAft>
              <a:buClr>
                <a:srgbClr val="000000"/>
              </a:buClr>
              <a:buSzPts val="500"/>
              <a:buNone/>
              <a:defRPr/>
            </a:lvl6pPr>
            <a:lvl7pPr lvl="6" algn="ctr">
              <a:lnSpc>
                <a:spcPct val="100000"/>
              </a:lnSpc>
              <a:spcBef>
                <a:spcPts val="0"/>
              </a:spcBef>
              <a:spcAft>
                <a:spcPts val="0"/>
              </a:spcAft>
              <a:buClr>
                <a:srgbClr val="000000"/>
              </a:buClr>
              <a:buSzPts val="500"/>
              <a:buNone/>
              <a:defRPr/>
            </a:lvl7pPr>
            <a:lvl8pPr lvl="7" algn="ctr">
              <a:lnSpc>
                <a:spcPct val="100000"/>
              </a:lnSpc>
              <a:spcBef>
                <a:spcPts val="0"/>
              </a:spcBef>
              <a:spcAft>
                <a:spcPts val="0"/>
              </a:spcAft>
              <a:buClr>
                <a:srgbClr val="000000"/>
              </a:buClr>
              <a:buSzPts val="500"/>
              <a:buNone/>
              <a:defRPr/>
            </a:lvl8pPr>
            <a:lvl9pPr lvl="8" algn="ctr">
              <a:lnSpc>
                <a:spcPct val="100000"/>
              </a:lnSpc>
              <a:spcBef>
                <a:spcPts val="0"/>
              </a:spcBef>
              <a:spcAft>
                <a:spcPts val="0"/>
              </a:spcAft>
              <a:buClr>
                <a:srgbClr val="000000"/>
              </a:buClr>
              <a:buSzPts val="500"/>
              <a:buNone/>
              <a:defRPr/>
            </a:lvl9pPr>
          </a:lstStyle>
          <a:p/>
        </p:txBody>
      </p:sp>
      <p:sp>
        <p:nvSpPr>
          <p:cNvPr id="147" name="Google Shape;147;p29"/>
          <p:cNvSpPr txBox="1"/>
          <p:nvPr>
            <p:ph idx="2" type="body"/>
          </p:nvPr>
        </p:nvSpPr>
        <p:spPr>
          <a:xfrm>
            <a:off x="450503" y="2708696"/>
            <a:ext cx="8239200" cy="714300"/>
          </a:xfrm>
          <a:prstGeom prst="rect">
            <a:avLst/>
          </a:prstGeom>
          <a:noFill/>
          <a:ln>
            <a:noFill/>
          </a:ln>
        </p:spPr>
        <p:txBody>
          <a:bodyPr anchorCtr="0" anchor="t" bIns="14300" lIns="14300" spcFirstLastPara="1" rIns="14300" wrap="square" tIns="14300">
            <a:normAutofit/>
          </a:bodyPr>
          <a:lstStyle>
            <a:lvl1pPr indent="-228600" lvl="0" marL="457200" algn="l">
              <a:lnSpc>
                <a:spcPct val="100000"/>
              </a:lnSpc>
              <a:spcBef>
                <a:spcPts val="0"/>
              </a:spcBef>
              <a:spcAft>
                <a:spcPts val="0"/>
              </a:spcAft>
              <a:buClr>
                <a:srgbClr val="000000"/>
              </a:buClr>
              <a:buSzPts val="1600"/>
              <a:buFont typeface="Helvetica Neue"/>
              <a:buNone/>
              <a:defRPr b="1" sz="2100"/>
            </a:lvl1pPr>
            <a:lvl2pPr indent="-228600" lvl="1" marL="914400" algn="l">
              <a:lnSpc>
                <a:spcPct val="100000"/>
              </a:lnSpc>
              <a:spcBef>
                <a:spcPts val="0"/>
              </a:spcBef>
              <a:spcAft>
                <a:spcPts val="0"/>
              </a:spcAft>
              <a:buClr>
                <a:srgbClr val="000000"/>
              </a:buClr>
              <a:buSzPts val="1600"/>
              <a:buFont typeface="Helvetica Neue"/>
              <a:buNone/>
              <a:defRPr b="1" sz="2100"/>
            </a:lvl2pPr>
            <a:lvl3pPr indent="-228600" lvl="2" marL="1371600" algn="l">
              <a:lnSpc>
                <a:spcPct val="100000"/>
              </a:lnSpc>
              <a:spcBef>
                <a:spcPts val="0"/>
              </a:spcBef>
              <a:spcAft>
                <a:spcPts val="0"/>
              </a:spcAft>
              <a:buClr>
                <a:srgbClr val="000000"/>
              </a:buClr>
              <a:buSzPts val="1600"/>
              <a:buFont typeface="Helvetica Neue"/>
              <a:buNone/>
              <a:defRPr b="1" sz="2100"/>
            </a:lvl3pPr>
            <a:lvl4pPr indent="-228600" lvl="3" marL="1828800" algn="l">
              <a:lnSpc>
                <a:spcPct val="100000"/>
              </a:lnSpc>
              <a:spcBef>
                <a:spcPts val="0"/>
              </a:spcBef>
              <a:spcAft>
                <a:spcPts val="0"/>
              </a:spcAft>
              <a:buClr>
                <a:srgbClr val="000000"/>
              </a:buClr>
              <a:buSzPts val="1600"/>
              <a:buFont typeface="Helvetica Neue"/>
              <a:buNone/>
              <a:defRPr b="1" sz="2100"/>
            </a:lvl4pPr>
            <a:lvl5pPr indent="-228600" lvl="4" marL="2286000" algn="l">
              <a:lnSpc>
                <a:spcPct val="100000"/>
              </a:lnSpc>
              <a:spcBef>
                <a:spcPts val="0"/>
              </a:spcBef>
              <a:spcAft>
                <a:spcPts val="0"/>
              </a:spcAft>
              <a:buClr>
                <a:srgbClr val="000000"/>
              </a:buClr>
              <a:buSzPts val="1600"/>
              <a:buFont typeface="Helvetica Neue"/>
              <a:buNone/>
              <a:defRPr b="1" sz="2100"/>
            </a:lvl5pPr>
            <a:lvl6pPr indent="-266700" lvl="5" marL="2743200" algn="l">
              <a:lnSpc>
                <a:spcPct val="100000"/>
              </a:lnSpc>
              <a:spcBef>
                <a:spcPts val="2200"/>
              </a:spcBef>
              <a:spcAft>
                <a:spcPts val="0"/>
              </a:spcAft>
              <a:buClr>
                <a:srgbClr val="000000"/>
              </a:buClr>
              <a:buSzPts val="600"/>
              <a:buChar char="■"/>
              <a:defRPr/>
            </a:lvl6pPr>
            <a:lvl7pPr indent="-266700" lvl="6" marL="3200400" algn="l">
              <a:lnSpc>
                <a:spcPct val="100000"/>
              </a:lnSpc>
              <a:spcBef>
                <a:spcPts val="2200"/>
              </a:spcBef>
              <a:spcAft>
                <a:spcPts val="0"/>
              </a:spcAft>
              <a:buClr>
                <a:srgbClr val="000000"/>
              </a:buClr>
              <a:buSzPts val="600"/>
              <a:buChar char="●"/>
              <a:defRPr/>
            </a:lvl7pPr>
            <a:lvl8pPr indent="-266700" lvl="7" marL="3657600" algn="l">
              <a:lnSpc>
                <a:spcPct val="100000"/>
              </a:lnSpc>
              <a:spcBef>
                <a:spcPts val="2200"/>
              </a:spcBef>
              <a:spcAft>
                <a:spcPts val="0"/>
              </a:spcAft>
              <a:buClr>
                <a:srgbClr val="000000"/>
              </a:buClr>
              <a:buSzPts val="600"/>
              <a:buChar char="○"/>
              <a:defRPr/>
            </a:lvl8pPr>
            <a:lvl9pPr indent="-266700" lvl="8" marL="4114800" algn="l">
              <a:lnSpc>
                <a:spcPct val="100000"/>
              </a:lnSpc>
              <a:spcBef>
                <a:spcPts val="2200"/>
              </a:spcBef>
              <a:spcAft>
                <a:spcPts val="0"/>
              </a:spcAft>
              <a:buClr>
                <a:srgbClr val="000000"/>
              </a:buClr>
              <a:buSzPts val="600"/>
              <a:buChar char="■"/>
              <a:defRPr/>
            </a:lvl9pPr>
          </a:lstStyle>
          <a:p/>
        </p:txBody>
      </p:sp>
      <p:sp>
        <p:nvSpPr>
          <p:cNvPr id="148" name="Google Shape;148;p29"/>
          <p:cNvSpPr txBox="1"/>
          <p:nvPr>
            <p:ph idx="12" type="sldNum"/>
          </p:nvPr>
        </p:nvSpPr>
        <p:spPr>
          <a:xfrm>
            <a:off x="4500562" y="4807274"/>
            <a:ext cx="138300" cy="136500"/>
          </a:xfrm>
          <a:prstGeom prst="rect">
            <a:avLst/>
          </a:prstGeom>
          <a:noFill/>
          <a:ln>
            <a:noFill/>
          </a:ln>
        </p:spPr>
        <p:txBody>
          <a:bodyPr anchorCtr="0" anchor="b" bIns="14300" lIns="14300" spcFirstLastPara="1" rIns="14300" wrap="square" tIns="14300">
            <a:spAutoFit/>
          </a:bodyPr>
          <a:lstStyle>
            <a:lvl1pPr indent="0" lvl="0" marL="0" marR="0" algn="ctr">
              <a:lnSpc>
                <a:spcPct val="100000"/>
              </a:lnSpc>
              <a:spcBef>
                <a:spcPts val="0"/>
              </a:spcBef>
              <a:spcAft>
                <a:spcPts val="0"/>
              </a:spcAft>
              <a:buClr>
                <a:srgbClr val="000000"/>
              </a:buClr>
              <a:buSzPts val="500"/>
              <a:buFont typeface="Helvetica Neue"/>
              <a:buNone/>
              <a:defRPr b="0" i="0" sz="700" u="none" cap="none" strike="noStrike">
                <a:solidFill>
                  <a:schemeClr val="dk2"/>
                </a:solidFill>
                <a:latin typeface="Helvetica Neue"/>
                <a:ea typeface="Helvetica Neue"/>
                <a:cs typeface="Helvetica Neue"/>
                <a:sym typeface="Helvetica Neue"/>
              </a:defRPr>
            </a:lvl1pPr>
            <a:lvl2pPr indent="0" lvl="1" marL="0" marR="0" algn="ctr">
              <a:lnSpc>
                <a:spcPct val="100000"/>
              </a:lnSpc>
              <a:spcBef>
                <a:spcPts val="0"/>
              </a:spcBef>
              <a:spcAft>
                <a:spcPts val="0"/>
              </a:spcAft>
              <a:buClr>
                <a:srgbClr val="000000"/>
              </a:buClr>
              <a:buSzPts val="500"/>
              <a:buFont typeface="Helvetica Neue"/>
              <a:buNone/>
              <a:defRPr b="0" i="0" sz="700" u="none" cap="none" strike="noStrike">
                <a:solidFill>
                  <a:schemeClr val="dk2"/>
                </a:solidFill>
                <a:latin typeface="Helvetica Neue"/>
                <a:ea typeface="Helvetica Neue"/>
                <a:cs typeface="Helvetica Neue"/>
                <a:sym typeface="Helvetica Neue"/>
              </a:defRPr>
            </a:lvl2pPr>
            <a:lvl3pPr indent="0" lvl="2" marL="0" marR="0" algn="ctr">
              <a:lnSpc>
                <a:spcPct val="100000"/>
              </a:lnSpc>
              <a:spcBef>
                <a:spcPts val="0"/>
              </a:spcBef>
              <a:spcAft>
                <a:spcPts val="0"/>
              </a:spcAft>
              <a:buClr>
                <a:srgbClr val="000000"/>
              </a:buClr>
              <a:buSzPts val="500"/>
              <a:buFont typeface="Helvetica Neue"/>
              <a:buNone/>
              <a:defRPr b="0" i="0" sz="700" u="none" cap="none" strike="noStrike">
                <a:solidFill>
                  <a:schemeClr val="dk2"/>
                </a:solidFill>
                <a:latin typeface="Helvetica Neue"/>
                <a:ea typeface="Helvetica Neue"/>
                <a:cs typeface="Helvetica Neue"/>
                <a:sym typeface="Helvetica Neue"/>
              </a:defRPr>
            </a:lvl3pPr>
            <a:lvl4pPr indent="0" lvl="3" marL="0" marR="0" algn="ctr">
              <a:lnSpc>
                <a:spcPct val="100000"/>
              </a:lnSpc>
              <a:spcBef>
                <a:spcPts val="0"/>
              </a:spcBef>
              <a:spcAft>
                <a:spcPts val="0"/>
              </a:spcAft>
              <a:buClr>
                <a:srgbClr val="000000"/>
              </a:buClr>
              <a:buSzPts val="500"/>
              <a:buFont typeface="Helvetica Neue"/>
              <a:buNone/>
              <a:defRPr b="0" i="0" sz="700" u="none" cap="none" strike="noStrike">
                <a:solidFill>
                  <a:schemeClr val="dk2"/>
                </a:solidFill>
                <a:latin typeface="Helvetica Neue"/>
                <a:ea typeface="Helvetica Neue"/>
                <a:cs typeface="Helvetica Neue"/>
                <a:sym typeface="Helvetica Neue"/>
              </a:defRPr>
            </a:lvl4pPr>
            <a:lvl5pPr indent="0" lvl="4" marL="0" marR="0" algn="ctr">
              <a:lnSpc>
                <a:spcPct val="100000"/>
              </a:lnSpc>
              <a:spcBef>
                <a:spcPts val="0"/>
              </a:spcBef>
              <a:spcAft>
                <a:spcPts val="0"/>
              </a:spcAft>
              <a:buClr>
                <a:srgbClr val="000000"/>
              </a:buClr>
              <a:buSzPts val="500"/>
              <a:buFont typeface="Helvetica Neue"/>
              <a:buNone/>
              <a:defRPr b="0" i="0" sz="700" u="none" cap="none" strike="noStrike">
                <a:solidFill>
                  <a:schemeClr val="dk2"/>
                </a:solidFill>
                <a:latin typeface="Helvetica Neue"/>
                <a:ea typeface="Helvetica Neue"/>
                <a:cs typeface="Helvetica Neue"/>
                <a:sym typeface="Helvetica Neue"/>
              </a:defRPr>
            </a:lvl5pPr>
            <a:lvl6pPr indent="0" lvl="5" marL="0" marR="0" algn="ctr">
              <a:lnSpc>
                <a:spcPct val="100000"/>
              </a:lnSpc>
              <a:spcBef>
                <a:spcPts val="0"/>
              </a:spcBef>
              <a:spcAft>
                <a:spcPts val="0"/>
              </a:spcAft>
              <a:buClr>
                <a:srgbClr val="000000"/>
              </a:buClr>
              <a:buSzPts val="500"/>
              <a:buFont typeface="Helvetica Neue"/>
              <a:buNone/>
              <a:defRPr b="0" i="0" sz="700" u="none" cap="none" strike="noStrike">
                <a:solidFill>
                  <a:schemeClr val="dk2"/>
                </a:solidFill>
                <a:latin typeface="Helvetica Neue"/>
                <a:ea typeface="Helvetica Neue"/>
                <a:cs typeface="Helvetica Neue"/>
                <a:sym typeface="Helvetica Neue"/>
              </a:defRPr>
            </a:lvl6pPr>
            <a:lvl7pPr indent="0" lvl="6" marL="0" marR="0" algn="ctr">
              <a:lnSpc>
                <a:spcPct val="100000"/>
              </a:lnSpc>
              <a:spcBef>
                <a:spcPts val="0"/>
              </a:spcBef>
              <a:spcAft>
                <a:spcPts val="0"/>
              </a:spcAft>
              <a:buClr>
                <a:srgbClr val="000000"/>
              </a:buClr>
              <a:buSzPts val="500"/>
              <a:buFont typeface="Helvetica Neue"/>
              <a:buNone/>
              <a:defRPr b="0" i="0" sz="700" u="none" cap="none" strike="noStrike">
                <a:solidFill>
                  <a:schemeClr val="dk2"/>
                </a:solidFill>
                <a:latin typeface="Helvetica Neue"/>
                <a:ea typeface="Helvetica Neue"/>
                <a:cs typeface="Helvetica Neue"/>
                <a:sym typeface="Helvetica Neue"/>
              </a:defRPr>
            </a:lvl7pPr>
            <a:lvl8pPr indent="0" lvl="7" marL="0" marR="0" algn="ctr">
              <a:lnSpc>
                <a:spcPct val="100000"/>
              </a:lnSpc>
              <a:spcBef>
                <a:spcPts val="0"/>
              </a:spcBef>
              <a:spcAft>
                <a:spcPts val="0"/>
              </a:spcAft>
              <a:buClr>
                <a:srgbClr val="000000"/>
              </a:buClr>
              <a:buSzPts val="500"/>
              <a:buFont typeface="Helvetica Neue"/>
              <a:buNone/>
              <a:defRPr b="0" i="0" sz="700" u="none" cap="none" strike="noStrike">
                <a:solidFill>
                  <a:schemeClr val="dk2"/>
                </a:solidFill>
                <a:latin typeface="Helvetica Neue"/>
                <a:ea typeface="Helvetica Neue"/>
                <a:cs typeface="Helvetica Neue"/>
                <a:sym typeface="Helvetica Neue"/>
              </a:defRPr>
            </a:lvl8pPr>
            <a:lvl9pPr indent="0" lvl="8" marL="0" marR="0" algn="ctr">
              <a:lnSpc>
                <a:spcPct val="100000"/>
              </a:lnSpc>
              <a:spcBef>
                <a:spcPts val="0"/>
              </a:spcBef>
              <a:spcAft>
                <a:spcPts val="0"/>
              </a:spcAft>
              <a:buClr>
                <a:srgbClr val="000000"/>
              </a:buClr>
              <a:buSzPts val="500"/>
              <a:buFont typeface="Helvetica Neue"/>
              <a:buNone/>
              <a:defRPr b="0" i="0" sz="700" u="none" cap="none" strike="noStrike">
                <a:solidFill>
                  <a:schemeClr val="dk2"/>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GB"/>
              <a:t>‹#›</a:t>
            </a:fld>
            <a:endParaRPr sz="1000">
              <a:latin typeface="Arial"/>
              <a:ea typeface="Arial"/>
              <a:cs typeface="Arial"/>
              <a:sym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Title 1">
    <p:spTree>
      <p:nvGrpSpPr>
        <p:cNvPr id="149" name="Shape 149"/>
        <p:cNvGrpSpPr/>
        <p:nvPr/>
      </p:nvGrpSpPr>
      <p:grpSpPr>
        <a:xfrm>
          <a:off x="0" y="0"/>
          <a:ext cx="0" cy="0"/>
          <a:chOff x="0" y="0"/>
          <a:chExt cx="0" cy="0"/>
        </a:xfrm>
      </p:grpSpPr>
      <p:sp>
        <p:nvSpPr>
          <p:cNvPr id="150" name="Google Shape;150;p30"/>
          <p:cNvSpPr txBox="1"/>
          <p:nvPr>
            <p:ph idx="1" type="body"/>
          </p:nvPr>
        </p:nvSpPr>
        <p:spPr>
          <a:xfrm>
            <a:off x="450503" y="4447448"/>
            <a:ext cx="8239200" cy="238800"/>
          </a:xfrm>
          <a:prstGeom prst="rect">
            <a:avLst/>
          </a:prstGeom>
          <a:noFill/>
          <a:ln>
            <a:noFill/>
          </a:ln>
        </p:spPr>
        <p:txBody>
          <a:bodyPr anchorCtr="0" anchor="t" bIns="12875" lIns="12875" spcFirstLastPara="1" rIns="12875" wrap="square" tIns="12875">
            <a:normAutofit/>
          </a:bodyPr>
          <a:lstStyle>
            <a:lvl1pPr indent="-266700" lvl="0" marL="457200" algn="l">
              <a:lnSpc>
                <a:spcPct val="100000"/>
              </a:lnSpc>
              <a:spcBef>
                <a:spcPts val="2200"/>
              </a:spcBef>
              <a:spcAft>
                <a:spcPts val="0"/>
              </a:spcAft>
              <a:buClr>
                <a:srgbClr val="000000"/>
              </a:buClr>
              <a:buSzPts val="600"/>
              <a:buChar char="●"/>
              <a:defRPr/>
            </a:lvl1pPr>
            <a:lvl2pPr indent="-266700" lvl="1" marL="914400" algn="l">
              <a:lnSpc>
                <a:spcPct val="100000"/>
              </a:lnSpc>
              <a:spcBef>
                <a:spcPts val="2200"/>
              </a:spcBef>
              <a:spcAft>
                <a:spcPts val="0"/>
              </a:spcAft>
              <a:buClr>
                <a:srgbClr val="000000"/>
              </a:buClr>
              <a:buSzPts val="600"/>
              <a:buChar char="○"/>
              <a:defRPr/>
            </a:lvl2pPr>
            <a:lvl3pPr indent="-266700" lvl="2" marL="1371600" algn="l">
              <a:lnSpc>
                <a:spcPct val="100000"/>
              </a:lnSpc>
              <a:spcBef>
                <a:spcPts val="2200"/>
              </a:spcBef>
              <a:spcAft>
                <a:spcPts val="0"/>
              </a:spcAft>
              <a:buClr>
                <a:srgbClr val="000000"/>
              </a:buClr>
              <a:buSzPts val="600"/>
              <a:buChar char="■"/>
              <a:defRPr/>
            </a:lvl3pPr>
            <a:lvl4pPr indent="-266700" lvl="3" marL="1828800" algn="l">
              <a:lnSpc>
                <a:spcPct val="100000"/>
              </a:lnSpc>
              <a:spcBef>
                <a:spcPts val="2200"/>
              </a:spcBef>
              <a:spcAft>
                <a:spcPts val="0"/>
              </a:spcAft>
              <a:buClr>
                <a:srgbClr val="000000"/>
              </a:buClr>
              <a:buSzPts val="600"/>
              <a:buChar char="●"/>
              <a:defRPr/>
            </a:lvl4pPr>
            <a:lvl5pPr indent="-266700" lvl="4" marL="2286000" algn="l">
              <a:lnSpc>
                <a:spcPct val="100000"/>
              </a:lnSpc>
              <a:spcBef>
                <a:spcPts val="2200"/>
              </a:spcBef>
              <a:spcAft>
                <a:spcPts val="0"/>
              </a:spcAft>
              <a:buClr>
                <a:srgbClr val="000000"/>
              </a:buClr>
              <a:buSzPts val="600"/>
              <a:buChar char="○"/>
              <a:defRPr/>
            </a:lvl5pPr>
            <a:lvl6pPr indent="-266700" lvl="5" marL="2743200" algn="l">
              <a:lnSpc>
                <a:spcPct val="100000"/>
              </a:lnSpc>
              <a:spcBef>
                <a:spcPts val="2200"/>
              </a:spcBef>
              <a:spcAft>
                <a:spcPts val="0"/>
              </a:spcAft>
              <a:buClr>
                <a:srgbClr val="000000"/>
              </a:buClr>
              <a:buSzPts val="600"/>
              <a:buChar char="■"/>
              <a:defRPr/>
            </a:lvl6pPr>
            <a:lvl7pPr indent="-266700" lvl="6" marL="3200400" algn="l">
              <a:lnSpc>
                <a:spcPct val="100000"/>
              </a:lnSpc>
              <a:spcBef>
                <a:spcPts val="2200"/>
              </a:spcBef>
              <a:spcAft>
                <a:spcPts val="0"/>
              </a:spcAft>
              <a:buClr>
                <a:srgbClr val="000000"/>
              </a:buClr>
              <a:buSzPts val="600"/>
              <a:buChar char="●"/>
              <a:defRPr/>
            </a:lvl7pPr>
            <a:lvl8pPr indent="-266700" lvl="7" marL="3657600" algn="l">
              <a:lnSpc>
                <a:spcPct val="100000"/>
              </a:lnSpc>
              <a:spcBef>
                <a:spcPts val="2200"/>
              </a:spcBef>
              <a:spcAft>
                <a:spcPts val="0"/>
              </a:spcAft>
              <a:buClr>
                <a:srgbClr val="000000"/>
              </a:buClr>
              <a:buSzPts val="600"/>
              <a:buChar char="○"/>
              <a:defRPr/>
            </a:lvl8pPr>
            <a:lvl9pPr indent="-266700" lvl="8" marL="4114800" algn="l">
              <a:lnSpc>
                <a:spcPct val="100000"/>
              </a:lnSpc>
              <a:spcBef>
                <a:spcPts val="2200"/>
              </a:spcBef>
              <a:spcAft>
                <a:spcPts val="0"/>
              </a:spcAft>
              <a:buClr>
                <a:srgbClr val="000000"/>
              </a:buClr>
              <a:buSzPts val="600"/>
              <a:buChar char="■"/>
              <a:defRPr/>
            </a:lvl9pPr>
          </a:lstStyle>
          <a:p/>
        </p:txBody>
      </p:sp>
      <p:sp>
        <p:nvSpPr>
          <p:cNvPr id="151" name="Google Shape;151;p30"/>
          <p:cNvSpPr txBox="1"/>
          <p:nvPr>
            <p:ph type="title"/>
          </p:nvPr>
        </p:nvSpPr>
        <p:spPr>
          <a:xfrm>
            <a:off x="452436" y="965622"/>
            <a:ext cx="8239200" cy="1743000"/>
          </a:xfrm>
          <a:prstGeom prst="rect">
            <a:avLst/>
          </a:prstGeom>
          <a:noFill/>
          <a:ln>
            <a:noFill/>
          </a:ln>
        </p:spPr>
        <p:txBody>
          <a:bodyPr anchorCtr="0" anchor="b" bIns="14300" lIns="14300" spcFirstLastPara="1" rIns="14300" wrap="square" tIns="14300">
            <a:normAutofit/>
          </a:bodyPr>
          <a:lstStyle>
            <a:lvl1pPr lvl="0" algn="l">
              <a:lnSpc>
                <a:spcPct val="80000"/>
              </a:lnSpc>
              <a:spcBef>
                <a:spcPts val="2200"/>
              </a:spcBef>
              <a:spcAft>
                <a:spcPts val="0"/>
              </a:spcAft>
              <a:buClr>
                <a:srgbClr val="000000"/>
              </a:buClr>
              <a:buSzPts val="3300"/>
              <a:buFont typeface="Helvetica Neue"/>
              <a:buNone/>
              <a:defRPr b="1" sz="4400">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500"/>
              <a:buNone/>
              <a:defRPr/>
            </a:lvl2pPr>
            <a:lvl3pPr lvl="2" algn="ctr">
              <a:lnSpc>
                <a:spcPct val="100000"/>
              </a:lnSpc>
              <a:spcBef>
                <a:spcPts val="0"/>
              </a:spcBef>
              <a:spcAft>
                <a:spcPts val="0"/>
              </a:spcAft>
              <a:buClr>
                <a:srgbClr val="000000"/>
              </a:buClr>
              <a:buSzPts val="500"/>
              <a:buNone/>
              <a:defRPr/>
            </a:lvl3pPr>
            <a:lvl4pPr lvl="3" algn="ctr">
              <a:lnSpc>
                <a:spcPct val="100000"/>
              </a:lnSpc>
              <a:spcBef>
                <a:spcPts val="0"/>
              </a:spcBef>
              <a:spcAft>
                <a:spcPts val="0"/>
              </a:spcAft>
              <a:buClr>
                <a:srgbClr val="000000"/>
              </a:buClr>
              <a:buSzPts val="500"/>
              <a:buNone/>
              <a:defRPr/>
            </a:lvl4pPr>
            <a:lvl5pPr lvl="4" algn="ctr">
              <a:lnSpc>
                <a:spcPct val="100000"/>
              </a:lnSpc>
              <a:spcBef>
                <a:spcPts val="0"/>
              </a:spcBef>
              <a:spcAft>
                <a:spcPts val="0"/>
              </a:spcAft>
              <a:buClr>
                <a:srgbClr val="000000"/>
              </a:buClr>
              <a:buSzPts val="500"/>
              <a:buNone/>
              <a:defRPr/>
            </a:lvl5pPr>
            <a:lvl6pPr lvl="5" algn="ctr">
              <a:lnSpc>
                <a:spcPct val="100000"/>
              </a:lnSpc>
              <a:spcBef>
                <a:spcPts val="0"/>
              </a:spcBef>
              <a:spcAft>
                <a:spcPts val="0"/>
              </a:spcAft>
              <a:buClr>
                <a:srgbClr val="000000"/>
              </a:buClr>
              <a:buSzPts val="500"/>
              <a:buNone/>
              <a:defRPr/>
            </a:lvl6pPr>
            <a:lvl7pPr lvl="6" algn="ctr">
              <a:lnSpc>
                <a:spcPct val="100000"/>
              </a:lnSpc>
              <a:spcBef>
                <a:spcPts val="0"/>
              </a:spcBef>
              <a:spcAft>
                <a:spcPts val="0"/>
              </a:spcAft>
              <a:buClr>
                <a:srgbClr val="000000"/>
              </a:buClr>
              <a:buSzPts val="500"/>
              <a:buNone/>
              <a:defRPr/>
            </a:lvl7pPr>
            <a:lvl8pPr lvl="7" algn="ctr">
              <a:lnSpc>
                <a:spcPct val="100000"/>
              </a:lnSpc>
              <a:spcBef>
                <a:spcPts val="0"/>
              </a:spcBef>
              <a:spcAft>
                <a:spcPts val="0"/>
              </a:spcAft>
              <a:buClr>
                <a:srgbClr val="000000"/>
              </a:buClr>
              <a:buSzPts val="500"/>
              <a:buNone/>
              <a:defRPr/>
            </a:lvl8pPr>
            <a:lvl9pPr lvl="8" algn="ctr">
              <a:lnSpc>
                <a:spcPct val="100000"/>
              </a:lnSpc>
              <a:spcBef>
                <a:spcPts val="0"/>
              </a:spcBef>
              <a:spcAft>
                <a:spcPts val="0"/>
              </a:spcAft>
              <a:buClr>
                <a:srgbClr val="000000"/>
              </a:buClr>
              <a:buSzPts val="500"/>
              <a:buNone/>
              <a:defRPr/>
            </a:lvl9pPr>
          </a:lstStyle>
          <a:p/>
        </p:txBody>
      </p:sp>
      <p:sp>
        <p:nvSpPr>
          <p:cNvPr id="152" name="Google Shape;152;p30"/>
          <p:cNvSpPr txBox="1"/>
          <p:nvPr>
            <p:ph idx="2" type="body"/>
          </p:nvPr>
        </p:nvSpPr>
        <p:spPr>
          <a:xfrm>
            <a:off x="450503" y="2708696"/>
            <a:ext cx="8239200" cy="714300"/>
          </a:xfrm>
          <a:prstGeom prst="rect">
            <a:avLst/>
          </a:prstGeom>
          <a:noFill/>
          <a:ln>
            <a:noFill/>
          </a:ln>
        </p:spPr>
        <p:txBody>
          <a:bodyPr anchorCtr="0" anchor="t" bIns="14300" lIns="14300" spcFirstLastPara="1" rIns="14300" wrap="square" tIns="14300">
            <a:normAutofit/>
          </a:bodyPr>
          <a:lstStyle>
            <a:lvl1pPr indent="-228600" lvl="0" marL="457200" algn="l">
              <a:lnSpc>
                <a:spcPct val="100000"/>
              </a:lnSpc>
              <a:spcBef>
                <a:spcPts val="0"/>
              </a:spcBef>
              <a:spcAft>
                <a:spcPts val="0"/>
              </a:spcAft>
              <a:buClr>
                <a:srgbClr val="000000"/>
              </a:buClr>
              <a:buSzPts val="1600"/>
              <a:buFont typeface="Helvetica Neue"/>
              <a:buNone/>
              <a:defRPr b="1" sz="2100"/>
            </a:lvl1pPr>
            <a:lvl2pPr indent="-228600" lvl="1" marL="914400" algn="l">
              <a:lnSpc>
                <a:spcPct val="100000"/>
              </a:lnSpc>
              <a:spcBef>
                <a:spcPts val="0"/>
              </a:spcBef>
              <a:spcAft>
                <a:spcPts val="0"/>
              </a:spcAft>
              <a:buClr>
                <a:srgbClr val="000000"/>
              </a:buClr>
              <a:buSzPts val="1600"/>
              <a:buFont typeface="Helvetica Neue"/>
              <a:buNone/>
              <a:defRPr b="1" sz="2100"/>
            </a:lvl2pPr>
            <a:lvl3pPr indent="-228600" lvl="2" marL="1371600" algn="l">
              <a:lnSpc>
                <a:spcPct val="100000"/>
              </a:lnSpc>
              <a:spcBef>
                <a:spcPts val="0"/>
              </a:spcBef>
              <a:spcAft>
                <a:spcPts val="0"/>
              </a:spcAft>
              <a:buClr>
                <a:srgbClr val="000000"/>
              </a:buClr>
              <a:buSzPts val="1600"/>
              <a:buFont typeface="Helvetica Neue"/>
              <a:buNone/>
              <a:defRPr b="1" sz="2100"/>
            </a:lvl3pPr>
            <a:lvl4pPr indent="-228600" lvl="3" marL="1828800" algn="l">
              <a:lnSpc>
                <a:spcPct val="100000"/>
              </a:lnSpc>
              <a:spcBef>
                <a:spcPts val="0"/>
              </a:spcBef>
              <a:spcAft>
                <a:spcPts val="0"/>
              </a:spcAft>
              <a:buClr>
                <a:srgbClr val="000000"/>
              </a:buClr>
              <a:buSzPts val="1600"/>
              <a:buFont typeface="Helvetica Neue"/>
              <a:buNone/>
              <a:defRPr b="1" sz="2100"/>
            </a:lvl4pPr>
            <a:lvl5pPr indent="-228600" lvl="4" marL="2286000" algn="l">
              <a:lnSpc>
                <a:spcPct val="100000"/>
              </a:lnSpc>
              <a:spcBef>
                <a:spcPts val="0"/>
              </a:spcBef>
              <a:spcAft>
                <a:spcPts val="0"/>
              </a:spcAft>
              <a:buClr>
                <a:srgbClr val="000000"/>
              </a:buClr>
              <a:buSzPts val="1600"/>
              <a:buFont typeface="Helvetica Neue"/>
              <a:buNone/>
              <a:defRPr b="1" sz="2100"/>
            </a:lvl5pPr>
            <a:lvl6pPr indent="-266700" lvl="5" marL="2743200" algn="l">
              <a:lnSpc>
                <a:spcPct val="100000"/>
              </a:lnSpc>
              <a:spcBef>
                <a:spcPts val="2200"/>
              </a:spcBef>
              <a:spcAft>
                <a:spcPts val="0"/>
              </a:spcAft>
              <a:buClr>
                <a:srgbClr val="000000"/>
              </a:buClr>
              <a:buSzPts val="600"/>
              <a:buChar char="■"/>
              <a:defRPr/>
            </a:lvl6pPr>
            <a:lvl7pPr indent="-266700" lvl="6" marL="3200400" algn="l">
              <a:lnSpc>
                <a:spcPct val="100000"/>
              </a:lnSpc>
              <a:spcBef>
                <a:spcPts val="2200"/>
              </a:spcBef>
              <a:spcAft>
                <a:spcPts val="0"/>
              </a:spcAft>
              <a:buClr>
                <a:srgbClr val="000000"/>
              </a:buClr>
              <a:buSzPts val="600"/>
              <a:buChar char="●"/>
              <a:defRPr/>
            </a:lvl7pPr>
            <a:lvl8pPr indent="-266700" lvl="7" marL="3657600" algn="l">
              <a:lnSpc>
                <a:spcPct val="100000"/>
              </a:lnSpc>
              <a:spcBef>
                <a:spcPts val="2200"/>
              </a:spcBef>
              <a:spcAft>
                <a:spcPts val="0"/>
              </a:spcAft>
              <a:buClr>
                <a:srgbClr val="000000"/>
              </a:buClr>
              <a:buSzPts val="600"/>
              <a:buChar char="○"/>
              <a:defRPr/>
            </a:lvl8pPr>
            <a:lvl9pPr indent="-266700" lvl="8" marL="4114800" algn="l">
              <a:lnSpc>
                <a:spcPct val="100000"/>
              </a:lnSpc>
              <a:spcBef>
                <a:spcPts val="2200"/>
              </a:spcBef>
              <a:spcAft>
                <a:spcPts val="0"/>
              </a:spcAft>
              <a:buClr>
                <a:srgbClr val="000000"/>
              </a:buClr>
              <a:buSzPts val="600"/>
              <a:buChar char="■"/>
              <a:defRPr/>
            </a:lvl9pPr>
          </a:lstStyle>
          <a:p/>
        </p:txBody>
      </p:sp>
      <p:sp>
        <p:nvSpPr>
          <p:cNvPr id="153" name="Google Shape;153;p30"/>
          <p:cNvSpPr txBox="1"/>
          <p:nvPr>
            <p:ph idx="12" type="sldNum"/>
          </p:nvPr>
        </p:nvSpPr>
        <p:spPr>
          <a:xfrm>
            <a:off x="4500562" y="4807274"/>
            <a:ext cx="138300" cy="136500"/>
          </a:xfrm>
          <a:prstGeom prst="rect">
            <a:avLst/>
          </a:prstGeom>
          <a:noFill/>
          <a:ln>
            <a:noFill/>
          </a:ln>
        </p:spPr>
        <p:txBody>
          <a:bodyPr anchorCtr="0" anchor="b" bIns="14300" lIns="14300" spcFirstLastPara="1" rIns="14300" wrap="square" tIns="14300">
            <a:spAutoFit/>
          </a:bodyPr>
          <a:lstStyle>
            <a:lvl1pPr indent="0" lvl="0" marL="0" marR="0" algn="ctr">
              <a:lnSpc>
                <a:spcPct val="100000"/>
              </a:lnSpc>
              <a:spcBef>
                <a:spcPts val="0"/>
              </a:spcBef>
              <a:spcAft>
                <a:spcPts val="0"/>
              </a:spcAft>
              <a:buClr>
                <a:srgbClr val="000000"/>
              </a:buClr>
              <a:buSzPts val="500"/>
              <a:buFont typeface="Helvetica Neue"/>
              <a:buNone/>
              <a:defRPr sz="700">
                <a:solidFill>
                  <a:schemeClr val="dk2"/>
                </a:solidFill>
                <a:latin typeface="Helvetica Neue"/>
                <a:ea typeface="Helvetica Neue"/>
                <a:cs typeface="Helvetica Neue"/>
                <a:sym typeface="Helvetica Neue"/>
              </a:defRPr>
            </a:lvl1pPr>
            <a:lvl2pPr indent="0" lvl="1" marL="0" marR="0" algn="ctr">
              <a:lnSpc>
                <a:spcPct val="100000"/>
              </a:lnSpc>
              <a:spcBef>
                <a:spcPts val="0"/>
              </a:spcBef>
              <a:spcAft>
                <a:spcPts val="0"/>
              </a:spcAft>
              <a:buClr>
                <a:srgbClr val="000000"/>
              </a:buClr>
              <a:buSzPts val="500"/>
              <a:buFont typeface="Helvetica Neue"/>
              <a:buNone/>
              <a:defRPr sz="700">
                <a:solidFill>
                  <a:schemeClr val="dk2"/>
                </a:solidFill>
                <a:latin typeface="Helvetica Neue"/>
                <a:ea typeface="Helvetica Neue"/>
                <a:cs typeface="Helvetica Neue"/>
                <a:sym typeface="Helvetica Neue"/>
              </a:defRPr>
            </a:lvl2pPr>
            <a:lvl3pPr indent="0" lvl="2" marL="0" marR="0" algn="ctr">
              <a:lnSpc>
                <a:spcPct val="100000"/>
              </a:lnSpc>
              <a:spcBef>
                <a:spcPts val="0"/>
              </a:spcBef>
              <a:spcAft>
                <a:spcPts val="0"/>
              </a:spcAft>
              <a:buClr>
                <a:srgbClr val="000000"/>
              </a:buClr>
              <a:buSzPts val="500"/>
              <a:buFont typeface="Helvetica Neue"/>
              <a:buNone/>
              <a:defRPr sz="700">
                <a:solidFill>
                  <a:schemeClr val="dk2"/>
                </a:solidFill>
                <a:latin typeface="Helvetica Neue"/>
                <a:ea typeface="Helvetica Neue"/>
                <a:cs typeface="Helvetica Neue"/>
                <a:sym typeface="Helvetica Neue"/>
              </a:defRPr>
            </a:lvl3pPr>
            <a:lvl4pPr indent="0" lvl="3" marL="0" marR="0" algn="ctr">
              <a:lnSpc>
                <a:spcPct val="100000"/>
              </a:lnSpc>
              <a:spcBef>
                <a:spcPts val="0"/>
              </a:spcBef>
              <a:spcAft>
                <a:spcPts val="0"/>
              </a:spcAft>
              <a:buClr>
                <a:srgbClr val="000000"/>
              </a:buClr>
              <a:buSzPts val="500"/>
              <a:buFont typeface="Helvetica Neue"/>
              <a:buNone/>
              <a:defRPr sz="700">
                <a:solidFill>
                  <a:schemeClr val="dk2"/>
                </a:solidFill>
                <a:latin typeface="Helvetica Neue"/>
                <a:ea typeface="Helvetica Neue"/>
                <a:cs typeface="Helvetica Neue"/>
                <a:sym typeface="Helvetica Neue"/>
              </a:defRPr>
            </a:lvl4pPr>
            <a:lvl5pPr indent="0" lvl="4" marL="0" marR="0" algn="ctr">
              <a:lnSpc>
                <a:spcPct val="100000"/>
              </a:lnSpc>
              <a:spcBef>
                <a:spcPts val="0"/>
              </a:spcBef>
              <a:spcAft>
                <a:spcPts val="0"/>
              </a:spcAft>
              <a:buClr>
                <a:srgbClr val="000000"/>
              </a:buClr>
              <a:buSzPts val="500"/>
              <a:buFont typeface="Helvetica Neue"/>
              <a:buNone/>
              <a:defRPr sz="700">
                <a:solidFill>
                  <a:schemeClr val="dk2"/>
                </a:solidFill>
                <a:latin typeface="Helvetica Neue"/>
                <a:ea typeface="Helvetica Neue"/>
                <a:cs typeface="Helvetica Neue"/>
                <a:sym typeface="Helvetica Neue"/>
              </a:defRPr>
            </a:lvl5pPr>
            <a:lvl6pPr indent="0" lvl="5" marL="0" marR="0" algn="ctr">
              <a:lnSpc>
                <a:spcPct val="100000"/>
              </a:lnSpc>
              <a:spcBef>
                <a:spcPts val="0"/>
              </a:spcBef>
              <a:spcAft>
                <a:spcPts val="0"/>
              </a:spcAft>
              <a:buClr>
                <a:srgbClr val="000000"/>
              </a:buClr>
              <a:buSzPts val="500"/>
              <a:buFont typeface="Helvetica Neue"/>
              <a:buNone/>
              <a:defRPr sz="700">
                <a:solidFill>
                  <a:schemeClr val="dk2"/>
                </a:solidFill>
                <a:latin typeface="Helvetica Neue"/>
                <a:ea typeface="Helvetica Neue"/>
                <a:cs typeface="Helvetica Neue"/>
                <a:sym typeface="Helvetica Neue"/>
              </a:defRPr>
            </a:lvl6pPr>
            <a:lvl7pPr indent="0" lvl="6" marL="0" marR="0" algn="ctr">
              <a:lnSpc>
                <a:spcPct val="100000"/>
              </a:lnSpc>
              <a:spcBef>
                <a:spcPts val="0"/>
              </a:spcBef>
              <a:spcAft>
                <a:spcPts val="0"/>
              </a:spcAft>
              <a:buClr>
                <a:srgbClr val="000000"/>
              </a:buClr>
              <a:buSzPts val="500"/>
              <a:buFont typeface="Helvetica Neue"/>
              <a:buNone/>
              <a:defRPr sz="700">
                <a:solidFill>
                  <a:schemeClr val="dk2"/>
                </a:solidFill>
                <a:latin typeface="Helvetica Neue"/>
                <a:ea typeface="Helvetica Neue"/>
                <a:cs typeface="Helvetica Neue"/>
                <a:sym typeface="Helvetica Neue"/>
              </a:defRPr>
            </a:lvl7pPr>
            <a:lvl8pPr indent="0" lvl="7" marL="0" marR="0" algn="ctr">
              <a:lnSpc>
                <a:spcPct val="100000"/>
              </a:lnSpc>
              <a:spcBef>
                <a:spcPts val="0"/>
              </a:spcBef>
              <a:spcAft>
                <a:spcPts val="0"/>
              </a:spcAft>
              <a:buClr>
                <a:srgbClr val="000000"/>
              </a:buClr>
              <a:buSzPts val="500"/>
              <a:buFont typeface="Helvetica Neue"/>
              <a:buNone/>
              <a:defRPr sz="700">
                <a:solidFill>
                  <a:schemeClr val="dk2"/>
                </a:solidFill>
                <a:latin typeface="Helvetica Neue"/>
                <a:ea typeface="Helvetica Neue"/>
                <a:cs typeface="Helvetica Neue"/>
                <a:sym typeface="Helvetica Neue"/>
              </a:defRPr>
            </a:lvl8pPr>
            <a:lvl9pPr indent="0" lvl="8" marL="0" marR="0" algn="ctr">
              <a:lnSpc>
                <a:spcPct val="100000"/>
              </a:lnSpc>
              <a:spcBef>
                <a:spcPts val="0"/>
              </a:spcBef>
              <a:spcAft>
                <a:spcPts val="0"/>
              </a:spcAft>
              <a:buClr>
                <a:srgbClr val="000000"/>
              </a:buClr>
              <a:buSzPts val="500"/>
              <a:buFont typeface="Helvetica Neue"/>
              <a:buNone/>
              <a:defRPr sz="700">
                <a:solidFill>
                  <a:schemeClr val="dk2"/>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GB"/>
              <a:t>‹#›</a:t>
            </a:fld>
            <a:endParaRPr sz="1000">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4" name="Shape 154"/>
        <p:cNvGrpSpPr/>
        <p:nvPr/>
      </p:nvGrpSpPr>
      <p:grpSpPr>
        <a:xfrm>
          <a:off x="0" y="0"/>
          <a:ext cx="0" cy="0"/>
          <a:chOff x="0" y="0"/>
          <a:chExt cx="0" cy="0"/>
        </a:xfrm>
      </p:grpSpPr>
      <p:sp>
        <p:nvSpPr>
          <p:cNvPr id="155" name="Google Shape;155;p31"/>
          <p:cNvSpPr txBox="1"/>
          <p:nvPr>
            <p:ph type="ctrTitle"/>
          </p:nvPr>
        </p:nvSpPr>
        <p:spPr>
          <a:xfrm>
            <a:off x="311708" y="744575"/>
            <a:ext cx="8520600" cy="2052600"/>
          </a:xfrm>
          <a:prstGeom prst="rect">
            <a:avLst/>
          </a:prstGeom>
          <a:noFill/>
          <a:ln>
            <a:noFill/>
          </a:ln>
        </p:spPr>
        <p:txBody>
          <a:bodyPr anchorCtr="0" anchor="b" bIns="68575" lIns="68575" spcFirstLastPara="1" rIns="68575" wrap="square" tIns="68575">
            <a:normAutofit/>
          </a:bodyPr>
          <a:lstStyle>
            <a:lvl1pPr lvl="0" algn="ctr">
              <a:lnSpc>
                <a:spcPct val="100000"/>
              </a:lnSpc>
              <a:spcBef>
                <a:spcPts val="0"/>
              </a:spcBef>
              <a:spcAft>
                <a:spcPts val="0"/>
              </a:spcAft>
              <a:buSzPts val="3900"/>
              <a:buNone/>
              <a:defRPr sz="5200"/>
            </a:lvl1pPr>
            <a:lvl2pPr lvl="1" algn="ctr">
              <a:lnSpc>
                <a:spcPct val="100000"/>
              </a:lnSpc>
              <a:spcBef>
                <a:spcPts val="0"/>
              </a:spcBef>
              <a:spcAft>
                <a:spcPts val="0"/>
              </a:spcAft>
              <a:buSzPts val="3900"/>
              <a:buNone/>
              <a:defRPr sz="5200"/>
            </a:lvl2pPr>
            <a:lvl3pPr lvl="2" algn="ctr">
              <a:lnSpc>
                <a:spcPct val="100000"/>
              </a:lnSpc>
              <a:spcBef>
                <a:spcPts val="0"/>
              </a:spcBef>
              <a:spcAft>
                <a:spcPts val="0"/>
              </a:spcAft>
              <a:buSzPts val="3900"/>
              <a:buNone/>
              <a:defRPr sz="5200"/>
            </a:lvl3pPr>
            <a:lvl4pPr lvl="3" algn="ctr">
              <a:lnSpc>
                <a:spcPct val="100000"/>
              </a:lnSpc>
              <a:spcBef>
                <a:spcPts val="0"/>
              </a:spcBef>
              <a:spcAft>
                <a:spcPts val="0"/>
              </a:spcAft>
              <a:buSzPts val="3900"/>
              <a:buNone/>
              <a:defRPr sz="5200"/>
            </a:lvl4pPr>
            <a:lvl5pPr lvl="4" algn="ctr">
              <a:lnSpc>
                <a:spcPct val="100000"/>
              </a:lnSpc>
              <a:spcBef>
                <a:spcPts val="0"/>
              </a:spcBef>
              <a:spcAft>
                <a:spcPts val="0"/>
              </a:spcAft>
              <a:buSzPts val="3900"/>
              <a:buNone/>
              <a:defRPr sz="5200"/>
            </a:lvl5pPr>
            <a:lvl6pPr lvl="5" algn="ctr">
              <a:lnSpc>
                <a:spcPct val="100000"/>
              </a:lnSpc>
              <a:spcBef>
                <a:spcPts val="0"/>
              </a:spcBef>
              <a:spcAft>
                <a:spcPts val="0"/>
              </a:spcAft>
              <a:buSzPts val="3900"/>
              <a:buNone/>
              <a:defRPr sz="5200"/>
            </a:lvl6pPr>
            <a:lvl7pPr lvl="6" algn="ctr">
              <a:lnSpc>
                <a:spcPct val="100000"/>
              </a:lnSpc>
              <a:spcBef>
                <a:spcPts val="0"/>
              </a:spcBef>
              <a:spcAft>
                <a:spcPts val="0"/>
              </a:spcAft>
              <a:buSzPts val="3900"/>
              <a:buNone/>
              <a:defRPr sz="5200"/>
            </a:lvl7pPr>
            <a:lvl8pPr lvl="7" algn="ctr">
              <a:lnSpc>
                <a:spcPct val="100000"/>
              </a:lnSpc>
              <a:spcBef>
                <a:spcPts val="0"/>
              </a:spcBef>
              <a:spcAft>
                <a:spcPts val="0"/>
              </a:spcAft>
              <a:buSzPts val="3900"/>
              <a:buNone/>
              <a:defRPr sz="5200"/>
            </a:lvl8pPr>
            <a:lvl9pPr lvl="8" algn="ctr">
              <a:lnSpc>
                <a:spcPct val="100000"/>
              </a:lnSpc>
              <a:spcBef>
                <a:spcPts val="0"/>
              </a:spcBef>
              <a:spcAft>
                <a:spcPts val="0"/>
              </a:spcAft>
              <a:buSzPts val="3900"/>
              <a:buNone/>
              <a:defRPr sz="5200"/>
            </a:lvl9pPr>
          </a:lstStyle>
          <a:p/>
        </p:txBody>
      </p:sp>
      <p:sp>
        <p:nvSpPr>
          <p:cNvPr id="156" name="Google Shape;156;p31"/>
          <p:cNvSpPr txBox="1"/>
          <p:nvPr>
            <p:ph idx="1" type="subTitle"/>
          </p:nvPr>
        </p:nvSpPr>
        <p:spPr>
          <a:xfrm>
            <a:off x="311700" y="2834125"/>
            <a:ext cx="8520600" cy="792600"/>
          </a:xfrm>
          <a:prstGeom prst="rect">
            <a:avLst/>
          </a:prstGeom>
          <a:noFill/>
          <a:ln>
            <a:noFill/>
          </a:ln>
        </p:spPr>
        <p:txBody>
          <a:bodyPr anchorCtr="0" anchor="t" bIns="68575" lIns="68575" spcFirstLastPara="1" rIns="68575" wrap="square" tIns="68575">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p:txBody>
      </p:sp>
      <p:sp>
        <p:nvSpPr>
          <p:cNvPr id="157" name="Google Shape;157;p31"/>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algn="r">
              <a:buClr>
                <a:schemeClr val="dk2"/>
              </a:buClr>
              <a:buSzPts val="1000"/>
              <a:buFont typeface="Arial"/>
              <a:buNone/>
              <a:defRPr sz="1000">
                <a:solidFill>
                  <a:schemeClr val="dk2"/>
                </a:solidFill>
                <a:latin typeface="Arial"/>
                <a:ea typeface="Arial"/>
                <a:cs typeface="Arial"/>
                <a:sym typeface="Arial"/>
              </a:defRPr>
            </a:lvl1pPr>
            <a:lvl2pPr indent="0" lvl="1" marL="0" algn="r">
              <a:buClr>
                <a:schemeClr val="dk2"/>
              </a:buClr>
              <a:buSzPts val="1000"/>
              <a:buFont typeface="Arial"/>
              <a:buNone/>
              <a:defRPr sz="1000">
                <a:solidFill>
                  <a:schemeClr val="dk2"/>
                </a:solidFill>
                <a:latin typeface="Arial"/>
                <a:ea typeface="Arial"/>
                <a:cs typeface="Arial"/>
                <a:sym typeface="Arial"/>
              </a:defRPr>
            </a:lvl2pPr>
            <a:lvl3pPr indent="0" lvl="2" marL="0" algn="r">
              <a:buClr>
                <a:schemeClr val="dk2"/>
              </a:buClr>
              <a:buSzPts val="1000"/>
              <a:buFont typeface="Arial"/>
              <a:buNone/>
              <a:defRPr sz="1000">
                <a:solidFill>
                  <a:schemeClr val="dk2"/>
                </a:solidFill>
                <a:latin typeface="Arial"/>
                <a:ea typeface="Arial"/>
                <a:cs typeface="Arial"/>
                <a:sym typeface="Arial"/>
              </a:defRPr>
            </a:lvl3pPr>
            <a:lvl4pPr indent="0" lvl="3" marL="0" algn="r">
              <a:buClr>
                <a:schemeClr val="dk2"/>
              </a:buClr>
              <a:buSzPts val="1000"/>
              <a:buFont typeface="Arial"/>
              <a:buNone/>
              <a:defRPr sz="1000">
                <a:solidFill>
                  <a:schemeClr val="dk2"/>
                </a:solidFill>
                <a:latin typeface="Arial"/>
                <a:ea typeface="Arial"/>
                <a:cs typeface="Arial"/>
                <a:sym typeface="Arial"/>
              </a:defRPr>
            </a:lvl4pPr>
            <a:lvl5pPr indent="0" lvl="4" marL="0" algn="r">
              <a:buClr>
                <a:schemeClr val="dk2"/>
              </a:buClr>
              <a:buSzPts val="1000"/>
              <a:buFont typeface="Arial"/>
              <a:buNone/>
              <a:defRPr sz="1000">
                <a:solidFill>
                  <a:schemeClr val="dk2"/>
                </a:solidFill>
                <a:latin typeface="Arial"/>
                <a:ea typeface="Arial"/>
                <a:cs typeface="Arial"/>
                <a:sym typeface="Arial"/>
              </a:defRPr>
            </a:lvl5pPr>
            <a:lvl6pPr indent="0" lvl="5" marL="0" algn="r">
              <a:buClr>
                <a:schemeClr val="dk2"/>
              </a:buClr>
              <a:buSzPts val="1000"/>
              <a:buFont typeface="Arial"/>
              <a:buNone/>
              <a:defRPr sz="1000">
                <a:solidFill>
                  <a:schemeClr val="dk2"/>
                </a:solidFill>
                <a:latin typeface="Arial"/>
                <a:ea typeface="Arial"/>
                <a:cs typeface="Arial"/>
                <a:sym typeface="Arial"/>
              </a:defRPr>
            </a:lvl6pPr>
            <a:lvl7pPr indent="0" lvl="6" marL="0" algn="r">
              <a:buClr>
                <a:schemeClr val="dk2"/>
              </a:buClr>
              <a:buSzPts val="1000"/>
              <a:buFont typeface="Arial"/>
              <a:buNone/>
              <a:defRPr sz="1000">
                <a:solidFill>
                  <a:schemeClr val="dk2"/>
                </a:solidFill>
                <a:latin typeface="Arial"/>
                <a:ea typeface="Arial"/>
                <a:cs typeface="Arial"/>
                <a:sym typeface="Arial"/>
              </a:defRPr>
            </a:lvl7pPr>
            <a:lvl8pPr indent="0" lvl="7" marL="0" algn="r">
              <a:buClr>
                <a:schemeClr val="dk2"/>
              </a:buClr>
              <a:buSzPts val="1000"/>
              <a:buFont typeface="Arial"/>
              <a:buNone/>
              <a:defRPr sz="1000">
                <a:solidFill>
                  <a:schemeClr val="dk2"/>
                </a:solidFill>
                <a:latin typeface="Arial"/>
                <a:ea typeface="Arial"/>
                <a:cs typeface="Arial"/>
                <a:sym typeface="Arial"/>
              </a:defRPr>
            </a:lvl8pPr>
            <a:lvl9pPr indent="0" lvl="8" marL="0" algn="r">
              <a:buClr>
                <a:schemeClr val="dk2"/>
              </a:buClr>
              <a:buSzPts val="1000"/>
              <a:buFont typeface="Arial"/>
              <a:buNone/>
              <a:defRPr sz="10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8" name="Shape 158"/>
        <p:cNvGrpSpPr/>
        <p:nvPr/>
      </p:nvGrpSpPr>
      <p:grpSpPr>
        <a:xfrm>
          <a:off x="0" y="0"/>
          <a:ext cx="0" cy="0"/>
          <a:chOff x="0" y="0"/>
          <a:chExt cx="0" cy="0"/>
        </a:xfrm>
      </p:grpSpPr>
      <p:sp>
        <p:nvSpPr>
          <p:cNvPr id="159" name="Google Shape;159;p32"/>
          <p:cNvSpPr txBox="1"/>
          <p:nvPr>
            <p:ph type="title"/>
          </p:nvPr>
        </p:nvSpPr>
        <p:spPr>
          <a:xfrm>
            <a:off x="311700" y="2150850"/>
            <a:ext cx="8520600" cy="841800"/>
          </a:xfrm>
          <a:prstGeom prst="rect">
            <a:avLst/>
          </a:prstGeom>
          <a:noFill/>
          <a:ln>
            <a:noFill/>
          </a:ln>
        </p:spPr>
        <p:txBody>
          <a:bodyPr anchorCtr="0" anchor="ctr" bIns="68575" lIns="68575" spcFirstLastPara="1" rIns="68575" wrap="square" tIns="68575">
            <a:normAutofit/>
          </a:bodyPr>
          <a:lstStyle>
            <a:lvl1pPr lvl="0" algn="ctr">
              <a:lnSpc>
                <a:spcPct val="100000"/>
              </a:lnSpc>
              <a:spcBef>
                <a:spcPts val="0"/>
              </a:spcBef>
              <a:spcAft>
                <a:spcPts val="0"/>
              </a:spcAft>
              <a:buSzPts val="2700"/>
              <a:buNone/>
              <a:defRPr sz="3600"/>
            </a:lvl1pPr>
            <a:lvl2pPr lvl="1" algn="ctr">
              <a:lnSpc>
                <a:spcPct val="100000"/>
              </a:lnSpc>
              <a:spcBef>
                <a:spcPts val="0"/>
              </a:spcBef>
              <a:spcAft>
                <a:spcPts val="0"/>
              </a:spcAft>
              <a:buSzPts val="2700"/>
              <a:buNone/>
              <a:defRPr sz="3600"/>
            </a:lvl2pPr>
            <a:lvl3pPr lvl="2" algn="ctr">
              <a:lnSpc>
                <a:spcPct val="100000"/>
              </a:lnSpc>
              <a:spcBef>
                <a:spcPts val="0"/>
              </a:spcBef>
              <a:spcAft>
                <a:spcPts val="0"/>
              </a:spcAft>
              <a:buSzPts val="2700"/>
              <a:buNone/>
              <a:defRPr sz="3600"/>
            </a:lvl3pPr>
            <a:lvl4pPr lvl="3" algn="ctr">
              <a:lnSpc>
                <a:spcPct val="100000"/>
              </a:lnSpc>
              <a:spcBef>
                <a:spcPts val="0"/>
              </a:spcBef>
              <a:spcAft>
                <a:spcPts val="0"/>
              </a:spcAft>
              <a:buSzPts val="2700"/>
              <a:buNone/>
              <a:defRPr sz="3600"/>
            </a:lvl4pPr>
            <a:lvl5pPr lvl="4" algn="ctr">
              <a:lnSpc>
                <a:spcPct val="100000"/>
              </a:lnSpc>
              <a:spcBef>
                <a:spcPts val="0"/>
              </a:spcBef>
              <a:spcAft>
                <a:spcPts val="0"/>
              </a:spcAft>
              <a:buSzPts val="2700"/>
              <a:buNone/>
              <a:defRPr sz="3600"/>
            </a:lvl5pPr>
            <a:lvl6pPr lvl="5" algn="ctr">
              <a:lnSpc>
                <a:spcPct val="100000"/>
              </a:lnSpc>
              <a:spcBef>
                <a:spcPts val="0"/>
              </a:spcBef>
              <a:spcAft>
                <a:spcPts val="0"/>
              </a:spcAft>
              <a:buSzPts val="2700"/>
              <a:buNone/>
              <a:defRPr sz="3600"/>
            </a:lvl6pPr>
            <a:lvl7pPr lvl="6" algn="ctr">
              <a:lnSpc>
                <a:spcPct val="100000"/>
              </a:lnSpc>
              <a:spcBef>
                <a:spcPts val="0"/>
              </a:spcBef>
              <a:spcAft>
                <a:spcPts val="0"/>
              </a:spcAft>
              <a:buSzPts val="2700"/>
              <a:buNone/>
              <a:defRPr sz="3600"/>
            </a:lvl7pPr>
            <a:lvl8pPr lvl="7" algn="ctr">
              <a:lnSpc>
                <a:spcPct val="100000"/>
              </a:lnSpc>
              <a:spcBef>
                <a:spcPts val="0"/>
              </a:spcBef>
              <a:spcAft>
                <a:spcPts val="0"/>
              </a:spcAft>
              <a:buSzPts val="2700"/>
              <a:buNone/>
              <a:defRPr sz="3600"/>
            </a:lvl8pPr>
            <a:lvl9pPr lvl="8" algn="ctr">
              <a:lnSpc>
                <a:spcPct val="100000"/>
              </a:lnSpc>
              <a:spcBef>
                <a:spcPts val="0"/>
              </a:spcBef>
              <a:spcAft>
                <a:spcPts val="0"/>
              </a:spcAft>
              <a:buSzPts val="2700"/>
              <a:buNone/>
              <a:defRPr sz="3600"/>
            </a:lvl9pPr>
          </a:lstStyle>
          <a:p/>
        </p:txBody>
      </p:sp>
      <p:sp>
        <p:nvSpPr>
          <p:cNvPr id="160" name="Google Shape;160;p32"/>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algn="r">
              <a:buClr>
                <a:schemeClr val="dk2"/>
              </a:buClr>
              <a:buSzPts val="1000"/>
              <a:buFont typeface="Arial"/>
              <a:buNone/>
              <a:defRPr sz="1000">
                <a:solidFill>
                  <a:schemeClr val="dk2"/>
                </a:solidFill>
                <a:latin typeface="Arial"/>
                <a:ea typeface="Arial"/>
                <a:cs typeface="Arial"/>
                <a:sym typeface="Arial"/>
              </a:defRPr>
            </a:lvl1pPr>
            <a:lvl2pPr indent="0" lvl="1" marL="0" algn="r">
              <a:buClr>
                <a:schemeClr val="dk2"/>
              </a:buClr>
              <a:buSzPts val="1000"/>
              <a:buFont typeface="Arial"/>
              <a:buNone/>
              <a:defRPr sz="1000">
                <a:solidFill>
                  <a:schemeClr val="dk2"/>
                </a:solidFill>
                <a:latin typeface="Arial"/>
                <a:ea typeface="Arial"/>
                <a:cs typeface="Arial"/>
                <a:sym typeface="Arial"/>
              </a:defRPr>
            </a:lvl2pPr>
            <a:lvl3pPr indent="0" lvl="2" marL="0" algn="r">
              <a:buClr>
                <a:schemeClr val="dk2"/>
              </a:buClr>
              <a:buSzPts val="1000"/>
              <a:buFont typeface="Arial"/>
              <a:buNone/>
              <a:defRPr sz="1000">
                <a:solidFill>
                  <a:schemeClr val="dk2"/>
                </a:solidFill>
                <a:latin typeface="Arial"/>
                <a:ea typeface="Arial"/>
                <a:cs typeface="Arial"/>
                <a:sym typeface="Arial"/>
              </a:defRPr>
            </a:lvl3pPr>
            <a:lvl4pPr indent="0" lvl="3" marL="0" algn="r">
              <a:buClr>
                <a:schemeClr val="dk2"/>
              </a:buClr>
              <a:buSzPts val="1000"/>
              <a:buFont typeface="Arial"/>
              <a:buNone/>
              <a:defRPr sz="1000">
                <a:solidFill>
                  <a:schemeClr val="dk2"/>
                </a:solidFill>
                <a:latin typeface="Arial"/>
                <a:ea typeface="Arial"/>
                <a:cs typeface="Arial"/>
                <a:sym typeface="Arial"/>
              </a:defRPr>
            </a:lvl4pPr>
            <a:lvl5pPr indent="0" lvl="4" marL="0" algn="r">
              <a:buClr>
                <a:schemeClr val="dk2"/>
              </a:buClr>
              <a:buSzPts val="1000"/>
              <a:buFont typeface="Arial"/>
              <a:buNone/>
              <a:defRPr sz="1000">
                <a:solidFill>
                  <a:schemeClr val="dk2"/>
                </a:solidFill>
                <a:latin typeface="Arial"/>
                <a:ea typeface="Arial"/>
                <a:cs typeface="Arial"/>
                <a:sym typeface="Arial"/>
              </a:defRPr>
            </a:lvl5pPr>
            <a:lvl6pPr indent="0" lvl="5" marL="0" algn="r">
              <a:buClr>
                <a:schemeClr val="dk2"/>
              </a:buClr>
              <a:buSzPts val="1000"/>
              <a:buFont typeface="Arial"/>
              <a:buNone/>
              <a:defRPr sz="1000">
                <a:solidFill>
                  <a:schemeClr val="dk2"/>
                </a:solidFill>
                <a:latin typeface="Arial"/>
                <a:ea typeface="Arial"/>
                <a:cs typeface="Arial"/>
                <a:sym typeface="Arial"/>
              </a:defRPr>
            </a:lvl6pPr>
            <a:lvl7pPr indent="0" lvl="6" marL="0" algn="r">
              <a:buClr>
                <a:schemeClr val="dk2"/>
              </a:buClr>
              <a:buSzPts val="1000"/>
              <a:buFont typeface="Arial"/>
              <a:buNone/>
              <a:defRPr sz="1000">
                <a:solidFill>
                  <a:schemeClr val="dk2"/>
                </a:solidFill>
                <a:latin typeface="Arial"/>
                <a:ea typeface="Arial"/>
                <a:cs typeface="Arial"/>
                <a:sym typeface="Arial"/>
              </a:defRPr>
            </a:lvl7pPr>
            <a:lvl8pPr indent="0" lvl="7" marL="0" algn="r">
              <a:buClr>
                <a:schemeClr val="dk2"/>
              </a:buClr>
              <a:buSzPts val="1000"/>
              <a:buFont typeface="Arial"/>
              <a:buNone/>
              <a:defRPr sz="1000">
                <a:solidFill>
                  <a:schemeClr val="dk2"/>
                </a:solidFill>
                <a:latin typeface="Arial"/>
                <a:ea typeface="Arial"/>
                <a:cs typeface="Arial"/>
                <a:sym typeface="Arial"/>
              </a:defRPr>
            </a:lvl8pPr>
            <a:lvl9pPr indent="0" lvl="8" marL="0" algn="r">
              <a:buClr>
                <a:schemeClr val="dk2"/>
              </a:buClr>
              <a:buSzPts val="1000"/>
              <a:buFont typeface="Arial"/>
              <a:buNone/>
              <a:defRPr sz="10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1" name="Shape 161"/>
        <p:cNvGrpSpPr/>
        <p:nvPr/>
      </p:nvGrpSpPr>
      <p:grpSpPr>
        <a:xfrm>
          <a:off x="0" y="0"/>
          <a:ext cx="0" cy="0"/>
          <a:chOff x="0" y="0"/>
          <a:chExt cx="0" cy="0"/>
        </a:xfrm>
      </p:grpSpPr>
      <p:sp>
        <p:nvSpPr>
          <p:cNvPr id="162" name="Google Shape;162;p33"/>
          <p:cNvSpPr txBox="1"/>
          <p:nvPr>
            <p:ph type="title"/>
          </p:nvPr>
        </p:nvSpPr>
        <p:spPr>
          <a:xfrm>
            <a:off x="311700" y="445025"/>
            <a:ext cx="8520600" cy="572700"/>
          </a:xfrm>
          <a:prstGeom prst="rect">
            <a:avLst/>
          </a:prstGeom>
          <a:noFill/>
          <a:ln>
            <a:noFill/>
          </a:ln>
        </p:spPr>
        <p:txBody>
          <a:bodyPr anchorCtr="0" anchor="t" bIns="68575" lIns="68575" spcFirstLastPara="1" rIns="68575" wrap="square" tIns="68575">
            <a:normAutofit/>
          </a:bodyPr>
          <a:lstStyle>
            <a:lvl1pPr lvl="0" algn="l">
              <a:lnSpc>
                <a:spcPct val="100000"/>
              </a:lnSpc>
              <a:spcBef>
                <a:spcPts val="0"/>
              </a:spcBef>
              <a:spcAft>
                <a:spcPts val="0"/>
              </a:spcAft>
              <a:buSzPts val="21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p:txBody>
      </p:sp>
      <p:sp>
        <p:nvSpPr>
          <p:cNvPr id="163" name="Google Shape;163;p33"/>
          <p:cNvSpPr txBox="1"/>
          <p:nvPr>
            <p:ph idx="1" type="body"/>
          </p:nvPr>
        </p:nvSpPr>
        <p:spPr>
          <a:xfrm>
            <a:off x="311700" y="1152475"/>
            <a:ext cx="8520600" cy="3416400"/>
          </a:xfrm>
          <a:prstGeom prst="rect">
            <a:avLst/>
          </a:prstGeom>
          <a:noFill/>
          <a:ln>
            <a:noFill/>
          </a:ln>
        </p:spPr>
        <p:txBody>
          <a:bodyPr anchorCtr="0" anchor="t" bIns="68575" lIns="68575" spcFirstLastPara="1" rIns="68575" wrap="square" tIns="68575">
            <a:normAutofit/>
          </a:bodyPr>
          <a:lstStyle>
            <a:lvl1pPr indent="-317500" lvl="0" marL="457200" algn="l">
              <a:lnSpc>
                <a:spcPct val="115000"/>
              </a:lnSpc>
              <a:spcBef>
                <a:spcPts val="0"/>
              </a:spcBef>
              <a:spcAft>
                <a:spcPts val="0"/>
              </a:spcAft>
              <a:buSzPts val="1400"/>
              <a:buChar char="●"/>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
        <p:nvSpPr>
          <p:cNvPr id="164" name="Google Shape;164;p33"/>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algn="r">
              <a:buClr>
                <a:schemeClr val="dk2"/>
              </a:buClr>
              <a:buSzPts val="1000"/>
              <a:buFont typeface="Arial"/>
              <a:buNone/>
              <a:defRPr sz="1000">
                <a:solidFill>
                  <a:schemeClr val="dk2"/>
                </a:solidFill>
                <a:latin typeface="Arial"/>
                <a:ea typeface="Arial"/>
                <a:cs typeface="Arial"/>
                <a:sym typeface="Arial"/>
              </a:defRPr>
            </a:lvl1pPr>
            <a:lvl2pPr indent="0" lvl="1" marL="0" algn="r">
              <a:buClr>
                <a:schemeClr val="dk2"/>
              </a:buClr>
              <a:buSzPts val="1000"/>
              <a:buFont typeface="Arial"/>
              <a:buNone/>
              <a:defRPr sz="1000">
                <a:solidFill>
                  <a:schemeClr val="dk2"/>
                </a:solidFill>
                <a:latin typeface="Arial"/>
                <a:ea typeface="Arial"/>
                <a:cs typeface="Arial"/>
                <a:sym typeface="Arial"/>
              </a:defRPr>
            </a:lvl2pPr>
            <a:lvl3pPr indent="0" lvl="2" marL="0" algn="r">
              <a:buClr>
                <a:schemeClr val="dk2"/>
              </a:buClr>
              <a:buSzPts val="1000"/>
              <a:buFont typeface="Arial"/>
              <a:buNone/>
              <a:defRPr sz="1000">
                <a:solidFill>
                  <a:schemeClr val="dk2"/>
                </a:solidFill>
                <a:latin typeface="Arial"/>
                <a:ea typeface="Arial"/>
                <a:cs typeface="Arial"/>
                <a:sym typeface="Arial"/>
              </a:defRPr>
            </a:lvl3pPr>
            <a:lvl4pPr indent="0" lvl="3" marL="0" algn="r">
              <a:buClr>
                <a:schemeClr val="dk2"/>
              </a:buClr>
              <a:buSzPts val="1000"/>
              <a:buFont typeface="Arial"/>
              <a:buNone/>
              <a:defRPr sz="1000">
                <a:solidFill>
                  <a:schemeClr val="dk2"/>
                </a:solidFill>
                <a:latin typeface="Arial"/>
                <a:ea typeface="Arial"/>
                <a:cs typeface="Arial"/>
                <a:sym typeface="Arial"/>
              </a:defRPr>
            </a:lvl4pPr>
            <a:lvl5pPr indent="0" lvl="4" marL="0" algn="r">
              <a:buClr>
                <a:schemeClr val="dk2"/>
              </a:buClr>
              <a:buSzPts val="1000"/>
              <a:buFont typeface="Arial"/>
              <a:buNone/>
              <a:defRPr sz="1000">
                <a:solidFill>
                  <a:schemeClr val="dk2"/>
                </a:solidFill>
                <a:latin typeface="Arial"/>
                <a:ea typeface="Arial"/>
                <a:cs typeface="Arial"/>
                <a:sym typeface="Arial"/>
              </a:defRPr>
            </a:lvl5pPr>
            <a:lvl6pPr indent="0" lvl="5" marL="0" algn="r">
              <a:buClr>
                <a:schemeClr val="dk2"/>
              </a:buClr>
              <a:buSzPts val="1000"/>
              <a:buFont typeface="Arial"/>
              <a:buNone/>
              <a:defRPr sz="1000">
                <a:solidFill>
                  <a:schemeClr val="dk2"/>
                </a:solidFill>
                <a:latin typeface="Arial"/>
                <a:ea typeface="Arial"/>
                <a:cs typeface="Arial"/>
                <a:sym typeface="Arial"/>
              </a:defRPr>
            </a:lvl6pPr>
            <a:lvl7pPr indent="0" lvl="6" marL="0" algn="r">
              <a:buClr>
                <a:schemeClr val="dk2"/>
              </a:buClr>
              <a:buSzPts val="1000"/>
              <a:buFont typeface="Arial"/>
              <a:buNone/>
              <a:defRPr sz="1000">
                <a:solidFill>
                  <a:schemeClr val="dk2"/>
                </a:solidFill>
                <a:latin typeface="Arial"/>
                <a:ea typeface="Arial"/>
                <a:cs typeface="Arial"/>
                <a:sym typeface="Arial"/>
              </a:defRPr>
            </a:lvl7pPr>
            <a:lvl8pPr indent="0" lvl="7" marL="0" algn="r">
              <a:buClr>
                <a:schemeClr val="dk2"/>
              </a:buClr>
              <a:buSzPts val="1000"/>
              <a:buFont typeface="Arial"/>
              <a:buNone/>
              <a:defRPr sz="1000">
                <a:solidFill>
                  <a:schemeClr val="dk2"/>
                </a:solidFill>
                <a:latin typeface="Arial"/>
                <a:ea typeface="Arial"/>
                <a:cs typeface="Arial"/>
                <a:sym typeface="Arial"/>
              </a:defRPr>
            </a:lvl8pPr>
            <a:lvl9pPr indent="0" lvl="8" marL="0" algn="r">
              <a:buClr>
                <a:schemeClr val="dk2"/>
              </a:buClr>
              <a:buSzPts val="1000"/>
              <a:buFont typeface="Arial"/>
              <a:buNone/>
              <a:defRPr sz="10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65" name="Shape 165"/>
        <p:cNvGrpSpPr/>
        <p:nvPr/>
      </p:nvGrpSpPr>
      <p:grpSpPr>
        <a:xfrm>
          <a:off x="0" y="0"/>
          <a:ext cx="0" cy="0"/>
          <a:chOff x="0" y="0"/>
          <a:chExt cx="0" cy="0"/>
        </a:xfrm>
      </p:grpSpPr>
      <p:sp>
        <p:nvSpPr>
          <p:cNvPr id="166" name="Google Shape;166;p34"/>
          <p:cNvSpPr txBox="1"/>
          <p:nvPr>
            <p:ph type="title"/>
          </p:nvPr>
        </p:nvSpPr>
        <p:spPr>
          <a:xfrm>
            <a:off x="311700" y="445025"/>
            <a:ext cx="8520600" cy="572700"/>
          </a:xfrm>
          <a:prstGeom prst="rect">
            <a:avLst/>
          </a:prstGeom>
          <a:noFill/>
          <a:ln>
            <a:noFill/>
          </a:ln>
        </p:spPr>
        <p:txBody>
          <a:bodyPr anchorCtr="0" anchor="t" bIns="68575" lIns="68575" spcFirstLastPara="1" rIns="68575" wrap="square" tIns="68575">
            <a:normAutofit/>
          </a:bodyPr>
          <a:lstStyle>
            <a:lvl1pPr lvl="0" algn="l">
              <a:lnSpc>
                <a:spcPct val="100000"/>
              </a:lnSpc>
              <a:spcBef>
                <a:spcPts val="0"/>
              </a:spcBef>
              <a:spcAft>
                <a:spcPts val="0"/>
              </a:spcAft>
              <a:buSzPts val="21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p:txBody>
      </p:sp>
      <p:sp>
        <p:nvSpPr>
          <p:cNvPr id="167" name="Google Shape;167;p34"/>
          <p:cNvSpPr txBox="1"/>
          <p:nvPr>
            <p:ph idx="1" type="body"/>
          </p:nvPr>
        </p:nvSpPr>
        <p:spPr>
          <a:xfrm>
            <a:off x="311700" y="1152475"/>
            <a:ext cx="3999900" cy="3416400"/>
          </a:xfrm>
          <a:prstGeom prst="rect">
            <a:avLst/>
          </a:prstGeom>
          <a:noFill/>
          <a:ln>
            <a:noFill/>
          </a:ln>
        </p:spPr>
        <p:txBody>
          <a:bodyPr anchorCtr="0" anchor="t" bIns="68575" lIns="68575" spcFirstLastPara="1" rIns="68575" wrap="square" tIns="68575">
            <a:normAutofit/>
          </a:bodyPr>
          <a:lstStyle>
            <a:lvl1pPr indent="-298450" lvl="0" marL="457200" algn="l">
              <a:lnSpc>
                <a:spcPct val="115000"/>
              </a:lnSpc>
              <a:spcBef>
                <a:spcPts val="0"/>
              </a:spcBef>
              <a:spcAft>
                <a:spcPts val="0"/>
              </a:spcAft>
              <a:buSzPts val="1100"/>
              <a:buChar char="●"/>
              <a:defRPr sz="1400"/>
            </a:lvl1pPr>
            <a:lvl2pPr indent="-285750" lvl="1" marL="914400" algn="l">
              <a:lnSpc>
                <a:spcPct val="115000"/>
              </a:lnSpc>
              <a:spcBef>
                <a:spcPts val="0"/>
              </a:spcBef>
              <a:spcAft>
                <a:spcPts val="0"/>
              </a:spcAft>
              <a:buSzPts val="900"/>
              <a:buChar char="○"/>
              <a:defRPr sz="1200"/>
            </a:lvl2pPr>
            <a:lvl3pPr indent="-285750" lvl="2" marL="1371600" algn="l">
              <a:lnSpc>
                <a:spcPct val="115000"/>
              </a:lnSpc>
              <a:spcBef>
                <a:spcPts val="0"/>
              </a:spcBef>
              <a:spcAft>
                <a:spcPts val="0"/>
              </a:spcAft>
              <a:buSzPts val="900"/>
              <a:buChar char="■"/>
              <a:defRPr sz="1200"/>
            </a:lvl3pPr>
            <a:lvl4pPr indent="-285750" lvl="3" marL="1828800" algn="l">
              <a:lnSpc>
                <a:spcPct val="115000"/>
              </a:lnSpc>
              <a:spcBef>
                <a:spcPts val="0"/>
              </a:spcBef>
              <a:spcAft>
                <a:spcPts val="0"/>
              </a:spcAft>
              <a:buSzPts val="900"/>
              <a:buChar char="●"/>
              <a:defRPr sz="1200"/>
            </a:lvl4pPr>
            <a:lvl5pPr indent="-285750" lvl="4" marL="2286000" algn="l">
              <a:lnSpc>
                <a:spcPct val="115000"/>
              </a:lnSpc>
              <a:spcBef>
                <a:spcPts val="0"/>
              </a:spcBef>
              <a:spcAft>
                <a:spcPts val="0"/>
              </a:spcAft>
              <a:buSzPts val="900"/>
              <a:buChar char="○"/>
              <a:defRPr sz="1200"/>
            </a:lvl5pPr>
            <a:lvl6pPr indent="-285750" lvl="5" marL="2743200" algn="l">
              <a:lnSpc>
                <a:spcPct val="115000"/>
              </a:lnSpc>
              <a:spcBef>
                <a:spcPts val="0"/>
              </a:spcBef>
              <a:spcAft>
                <a:spcPts val="0"/>
              </a:spcAft>
              <a:buSzPts val="900"/>
              <a:buChar char="■"/>
              <a:defRPr sz="1200"/>
            </a:lvl6pPr>
            <a:lvl7pPr indent="-285750" lvl="6" marL="3200400" algn="l">
              <a:lnSpc>
                <a:spcPct val="115000"/>
              </a:lnSpc>
              <a:spcBef>
                <a:spcPts val="0"/>
              </a:spcBef>
              <a:spcAft>
                <a:spcPts val="0"/>
              </a:spcAft>
              <a:buSzPts val="900"/>
              <a:buChar char="●"/>
              <a:defRPr sz="1200"/>
            </a:lvl7pPr>
            <a:lvl8pPr indent="-285750" lvl="7" marL="3657600" algn="l">
              <a:lnSpc>
                <a:spcPct val="115000"/>
              </a:lnSpc>
              <a:spcBef>
                <a:spcPts val="0"/>
              </a:spcBef>
              <a:spcAft>
                <a:spcPts val="0"/>
              </a:spcAft>
              <a:buSzPts val="900"/>
              <a:buChar char="○"/>
              <a:defRPr sz="1200"/>
            </a:lvl8pPr>
            <a:lvl9pPr indent="-285750" lvl="8" marL="4114800" algn="l">
              <a:lnSpc>
                <a:spcPct val="115000"/>
              </a:lnSpc>
              <a:spcBef>
                <a:spcPts val="0"/>
              </a:spcBef>
              <a:spcAft>
                <a:spcPts val="0"/>
              </a:spcAft>
              <a:buSzPts val="900"/>
              <a:buChar char="■"/>
              <a:defRPr sz="1200"/>
            </a:lvl9pPr>
          </a:lstStyle>
          <a:p/>
        </p:txBody>
      </p:sp>
      <p:sp>
        <p:nvSpPr>
          <p:cNvPr id="168" name="Google Shape;168;p34"/>
          <p:cNvSpPr txBox="1"/>
          <p:nvPr>
            <p:ph idx="2" type="body"/>
          </p:nvPr>
        </p:nvSpPr>
        <p:spPr>
          <a:xfrm>
            <a:off x="4832400" y="1152475"/>
            <a:ext cx="3999900" cy="3416400"/>
          </a:xfrm>
          <a:prstGeom prst="rect">
            <a:avLst/>
          </a:prstGeom>
          <a:noFill/>
          <a:ln>
            <a:noFill/>
          </a:ln>
        </p:spPr>
        <p:txBody>
          <a:bodyPr anchorCtr="0" anchor="t" bIns="68575" lIns="68575" spcFirstLastPara="1" rIns="68575" wrap="square" tIns="68575">
            <a:normAutofit/>
          </a:bodyPr>
          <a:lstStyle>
            <a:lvl1pPr indent="-298450" lvl="0" marL="457200" algn="l">
              <a:lnSpc>
                <a:spcPct val="115000"/>
              </a:lnSpc>
              <a:spcBef>
                <a:spcPts val="0"/>
              </a:spcBef>
              <a:spcAft>
                <a:spcPts val="0"/>
              </a:spcAft>
              <a:buSzPts val="1100"/>
              <a:buChar char="●"/>
              <a:defRPr sz="1400"/>
            </a:lvl1pPr>
            <a:lvl2pPr indent="-285750" lvl="1" marL="914400" algn="l">
              <a:lnSpc>
                <a:spcPct val="115000"/>
              </a:lnSpc>
              <a:spcBef>
                <a:spcPts val="0"/>
              </a:spcBef>
              <a:spcAft>
                <a:spcPts val="0"/>
              </a:spcAft>
              <a:buSzPts val="900"/>
              <a:buChar char="○"/>
              <a:defRPr sz="1200"/>
            </a:lvl2pPr>
            <a:lvl3pPr indent="-285750" lvl="2" marL="1371600" algn="l">
              <a:lnSpc>
                <a:spcPct val="115000"/>
              </a:lnSpc>
              <a:spcBef>
                <a:spcPts val="0"/>
              </a:spcBef>
              <a:spcAft>
                <a:spcPts val="0"/>
              </a:spcAft>
              <a:buSzPts val="900"/>
              <a:buChar char="■"/>
              <a:defRPr sz="1200"/>
            </a:lvl3pPr>
            <a:lvl4pPr indent="-285750" lvl="3" marL="1828800" algn="l">
              <a:lnSpc>
                <a:spcPct val="115000"/>
              </a:lnSpc>
              <a:spcBef>
                <a:spcPts val="0"/>
              </a:spcBef>
              <a:spcAft>
                <a:spcPts val="0"/>
              </a:spcAft>
              <a:buSzPts val="900"/>
              <a:buChar char="●"/>
              <a:defRPr sz="1200"/>
            </a:lvl4pPr>
            <a:lvl5pPr indent="-285750" lvl="4" marL="2286000" algn="l">
              <a:lnSpc>
                <a:spcPct val="115000"/>
              </a:lnSpc>
              <a:spcBef>
                <a:spcPts val="0"/>
              </a:spcBef>
              <a:spcAft>
                <a:spcPts val="0"/>
              </a:spcAft>
              <a:buSzPts val="900"/>
              <a:buChar char="○"/>
              <a:defRPr sz="1200"/>
            </a:lvl5pPr>
            <a:lvl6pPr indent="-285750" lvl="5" marL="2743200" algn="l">
              <a:lnSpc>
                <a:spcPct val="115000"/>
              </a:lnSpc>
              <a:spcBef>
                <a:spcPts val="0"/>
              </a:spcBef>
              <a:spcAft>
                <a:spcPts val="0"/>
              </a:spcAft>
              <a:buSzPts val="900"/>
              <a:buChar char="■"/>
              <a:defRPr sz="1200"/>
            </a:lvl6pPr>
            <a:lvl7pPr indent="-285750" lvl="6" marL="3200400" algn="l">
              <a:lnSpc>
                <a:spcPct val="115000"/>
              </a:lnSpc>
              <a:spcBef>
                <a:spcPts val="0"/>
              </a:spcBef>
              <a:spcAft>
                <a:spcPts val="0"/>
              </a:spcAft>
              <a:buSzPts val="900"/>
              <a:buChar char="●"/>
              <a:defRPr sz="1200"/>
            </a:lvl7pPr>
            <a:lvl8pPr indent="-285750" lvl="7" marL="3657600" algn="l">
              <a:lnSpc>
                <a:spcPct val="115000"/>
              </a:lnSpc>
              <a:spcBef>
                <a:spcPts val="0"/>
              </a:spcBef>
              <a:spcAft>
                <a:spcPts val="0"/>
              </a:spcAft>
              <a:buSzPts val="900"/>
              <a:buChar char="○"/>
              <a:defRPr sz="1200"/>
            </a:lvl8pPr>
            <a:lvl9pPr indent="-285750" lvl="8" marL="4114800" algn="l">
              <a:lnSpc>
                <a:spcPct val="115000"/>
              </a:lnSpc>
              <a:spcBef>
                <a:spcPts val="0"/>
              </a:spcBef>
              <a:spcAft>
                <a:spcPts val="0"/>
              </a:spcAft>
              <a:buSzPts val="900"/>
              <a:buChar char="■"/>
              <a:defRPr sz="1200"/>
            </a:lvl9pPr>
          </a:lstStyle>
          <a:p/>
        </p:txBody>
      </p:sp>
      <p:sp>
        <p:nvSpPr>
          <p:cNvPr id="169" name="Google Shape;169;p34"/>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algn="r">
              <a:buClr>
                <a:schemeClr val="dk2"/>
              </a:buClr>
              <a:buSzPts val="1000"/>
              <a:buFont typeface="Arial"/>
              <a:buNone/>
              <a:defRPr sz="1000">
                <a:solidFill>
                  <a:schemeClr val="dk2"/>
                </a:solidFill>
                <a:latin typeface="Arial"/>
                <a:ea typeface="Arial"/>
                <a:cs typeface="Arial"/>
                <a:sym typeface="Arial"/>
              </a:defRPr>
            </a:lvl1pPr>
            <a:lvl2pPr indent="0" lvl="1" marL="0" algn="r">
              <a:buClr>
                <a:schemeClr val="dk2"/>
              </a:buClr>
              <a:buSzPts val="1000"/>
              <a:buFont typeface="Arial"/>
              <a:buNone/>
              <a:defRPr sz="1000">
                <a:solidFill>
                  <a:schemeClr val="dk2"/>
                </a:solidFill>
                <a:latin typeface="Arial"/>
                <a:ea typeface="Arial"/>
                <a:cs typeface="Arial"/>
                <a:sym typeface="Arial"/>
              </a:defRPr>
            </a:lvl2pPr>
            <a:lvl3pPr indent="0" lvl="2" marL="0" algn="r">
              <a:buClr>
                <a:schemeClr val="dk2"/>
              </a:buClr>
              <a:buSzPts val="1000"/>
              <a:buFont typeface="Arial"/>
              <a:buNone/>
              <a:defRPr sz="1000">
                <a:solidFill>
                  <a:schemeClr val="dk2"/>
                </a:solidFill>
                <a:latin typeface="Arial"/>
                <a:ea typeface="Arial"/>
                <a:cs typeface="Arial"/>
                <a:sym typeface="Arial"/>
              </a:defRPr>
            </a:lvl3pPr>
            <a:lvl4pPr indent="0" lvl="3" marL="0" algn="r">
              <a:buClr>
                <a:schemeClr val="dk2"/>
              </a:buClr>
              <a:buSzPts val="1000"/>
              <a:buFont typeface="Arial"/>
              <a:buNone/>
              <a:defRPr sz="1000">
                <a:solidFill>
                  <a:schemeClr val="dk2"/>
                </a:solidFill>
                <a:latin typeface="Arial"/>
                <a:ea typeface="Arial"/>
                <a:cs typeface="Arial"/>
                <a:sym typeface="Arial"/>
              </a:defRPr>
            </a:lvl4pPr>
            <a:lvl5pPr indent="0" lvl="4" marL="0" algn="r">
              <a:buClr>
                <a:schemeClr val="dk2"/>
              </a:buClr>
              <a:buSzPts val="1000"/>
              <a:buFont typeface="Arial"/>
              <a:buNone/>
              <a:defRPr sz="1000">
                <a:solidFill>
                  <a:schemeClr val="dk2"/>
                </a:solidFill>
                <a:latin typeface="Arial"/>
                <a:ea typeface="Arial"/>
                <a:cs typeface="Arial"/>
                <a:sym typeface="Arial"/>
              </a:defRPr>
            </a:lvl5pPr>
            <a:lvl6pPr indent="0" lvl="5" marL="0" algn="r">
              <a:buClr>
                <a:schemeClr val="dk2"/>
              </a:buClr>
              <a:buSzPts val="1000"/>
              <a:buFont typeface="Arial"/>
              <a:buNone/>
              <a:defRPr sz="1000">
                <a:solidFill>
                  <a:schemeClr val="dk2"/>
                </a:solidFill>
                <a:latin typeface="Arial"/>
                <a:ea typeface="Arial"/>
                <a:cs typeface="Arial"/>
                <a:sym typeface="Arial"/>
              </a:defRPr>
            </a:lvl6pPr>
            <a:lvl7pPr indent="0" lvl="6" marL="0" algn="r">
              <a:buClr>
                <a:schemeClr val="dk2"/>
              </a:buClr>
              <a:buSzPts val="1000"/>
              <a:buFont typeface="Arial"/>
              <a:buNone/>
              <a:defRPr sz="1000">
                <a:solidFill>
                  <a:schemeClr val="dk2"/>
                </a:solidFill>
                <a:latin typeface="Arial"/>
                <a:ea typeface="Arial"/>
                <a:cs typeface="Arial"/>
                <a:sym typeface="Arial"/>
              </a:defRPr>
            </a:lvl7pPr>
            <a:lvl8pPr indent="0" lvl="7" marL="0" algn="r">
              <a:buClr>
                <a:schemeClr val="dk2"/>
              </a:buClr>
              <a:buSzPts val="1000"/>
              <a:buFont typeface="Arial"/>
              <a:buNone/>
              <a:defRPr sz="1000">
                <a:solidFill>
                  <a:schemeClr val="dk2"/>
                </a:solidFill>
                <a:latin typeface="Arial"/>
                <a:ea typeface="Arial"/>
                <a:cs typeface="Arial"/>
                <a:sym typeface="Arial"/>
              </a:defRPr>
            </a:lvl8pPr>
            <a:lvl9pPr indent="0" lvl="8" marL="0" algn="r">
              <a:buClr>
                <a:schemeClr val="dk2"/>
              </a:buClr>
              <a:buSzPts val="1000"/>
              <a:buFont typeface="Arial"/>
              <a:buNone/>
              <a:defRPr sz="10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0" name="Shape 170"/>
        <p:cNvGrpSpPr/>
        <p:nvPr/>
      </p:nvGrpSpPr>
      <p:grpSpPr>
        <a:xfrm>
          <a:off x="0" y="0"/>
          <a:ext cx="0" cy="0"/>
          <a:chOff x="0" y="0"/>
          <a:chExt cx="0" cy="0"/>
        </a:xfrm>
      </p:grpSpPr>
      <p:sp>
        <p:nvSpPr>
          <p:cNvPr id="171" name="Google Shape;171;p35"/>
          <p:cNvSpPr txBox="1"/>
          <p:nvPr>
            <p:ph type="title"/>
          </p:nvPr>
        </p:nvSpPr>
        <p:spPr>
          <a:xfrm>
            <a:off x="311700" y="445025"/>
            <a:ext cx="8520600" cy="572700"/>
          </a:xfrm>
          <a:prstGeom prst="rect">
            <a:avLst/>
          </a:prstGeom>
          <a:noFill/>
          <a:ln>
            <a:noFill/>
          </a:ln>
        </p:spPr>
        <p:txBody>
          <a:bodyPr anchorCtr="0" anchor="t" bIns="68575" lIns="68575" spcFirstLastPara="1" rIns="68575" wrap="square" tIns="68575">
            <a:normAutofit/>
          </a:bodyPr>
          <a:lstStyle>
            <a:lvl1pPr lvl="0" algn="l">
              <a:lnSpc>
                <a:spcPct val="100000"/>
              </a:lnSpc>
              <a:spcBef>
                <a:spcPts val="0"/>
              </a:spcBef>
              <a:spcAft>
                <a:spcPts val="0"/>
              </a:spcAft>
              <a:buSzPts val="21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p:txBody>
      </p:sp>
      <p:sp>
        <p:nvSpPr>
          <p:cNvPr id="172" name="Google Shape;172;p35"/>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algn="r">
              <a:buClr>
                <a:schemeClr val="dk2"/>
              </a:buClr>
              <a:buSzPts val="1000"/>
              <a:buFont typeface="Arial"/>
              <a:buNone/>
              <a:defRPr sz="1000">
                <a:solidFill>
                  <a:schemeClr val="dk2"/>
                </a:solidFill>
                <a:latin typeface="Arial"/>
                <a:ea typeface="Arial"/>
                <a:cs typeface="Arial"/>
                <a:sym typeface="Arial"/>
              </a:defRPr>
            </a:lvl1pPr>
            <a:lvl2pPr indent="0" lvl="1" marL="0" algn="r">
              <a:buClr>
                <a:schemeClr val="dk2"/>
              </a:buClr>
              <a:buSzPts val="1000"/>
              <a:buFont typeface="Arial"/>
              <a:buNone/>
              <a:defRPr sz="1000">
                <a:solidFill>
                  <a:schemeClr val="dk2"/>
                </a:solidFill>
                <a:latin typeface="Arial"/>
                <a:ea typeface="Arial"/>
                <a:cs typeface="Arial"/>
                <a:sym typeface="Arial"/>
              </a:defRPr>
            </a:lvl2pPr>
            <a:lvl3pPr indent="0" lvl="2" marL="0" algn="r">
              <a:buClr>
                <a:schemeClr val="dk2"/>
              </a:buClr>
              <a:buSzPts val="1000"/>
              <a:buFont typeface="Arial"/>
              <a:buNone/>
              <a:defRPr sz="1000">
                <a:solidFill>
                  <a:schemeClr val="dk2"/>
                </a:solidFill>
                <a:latin typeface="Arial"/>
                <a:ea typeface="Arial"/>
                <a:cs typeface="Arial"/>
                <a:sym typeface="Arial"/>
              </a:defRPr>
            </a:lvl3pPr>
            <a:lvl4pPr indent="0" lvl="3" marL="0" algn="r">
              <a:buClr>
                <a:schemeClr val="dk2"/>
              </a:buClr>
              <a:buSzPts val="1000"/>
              <a:buFont typeface="Arial"/>
              <a:buNone/>
              <a:defRPr sz="1000">
                <a:solidFill>
                  <a:schemeClr val="dk2"/>
                </a:solidFill>
                <a:latin typeface="Arial"/>
                <a:ea typeface="Arial"/>
                <a:cs typeface="Arial"/>
                <a:sym typeface="Arial"/>
              </a:defRPr>
            </a:lvl4pPr>
            <a:lvl5pPr indent="0" lvl="4" marL="0" algn="r">
              <a:buClr>
                <a:schemeClr val="dk2"/>
              </a:buClr>
              <a:buSzPts val="1000"/>
              <a:buFont typeface="Arial"/>
              <a:buNone/>
              <a:defRPr sz="1000">
                <a:solidFill>
                  <a:schemeClr val="dk2"/>
                </a:solidFill>
                <a:latin typeface="Arial"/>
                <a:ea typeface="Arial"/>
                <a:cs typeface="Arial"/>
                <a:sym typeface="Arial"/>
              </a:defRPr>
            </a:lvl5pPr>
            <a:lvl6pPr indent="0" lvl="5" marL="0" algn="r">
              <a:buClr>
                <a:schemeClr val="dk2"/>
              </a:buClr>
              <a:buSzPts val="1000"/>
              <a:buFont typeface="Arial"/>
              <a:buNone/>
              <a:defRPr sz="1000">
                <a:solidFill>
                  <a:schemeClr val="dk2"/>
                </a:solidFill>
                <a:latin typeface="Arial"/>
                <a:ea typeface="Arial"/>
                <a:cs typeface="Arial"/>
                <a:sym typeface="Arial"/>
              </a:defRPr>
            </a:lvl6pPr>
            <a:lvl7pPr indent="0" lvl="6" marL="0" algn="r">
              <a:buClr>
                <a:schemeClr val="dk2"/>
              </a:buClr>
              <a:buSzPts val="1000"/>
              <a:buFont typeface="Arial"/>
              <a:buNone/>
              <a:defRPr sz="1000">
                <a:solidFill>
                  <a:schemeClr val="dk2"/>
                </a:solidFill>
                <a:latin typeface="Arial"/>
                <a:ea typeface="Arial"/>
                <a:cs typeface="Arial"/>
                <a:sym typeface="Arial"/>
              </a:defRPr>
            </a:lvl7pPr>
            <a:lvl8pPr indent="0" lvl="7" marL="0" algn="r">
              <a:buClr>
                <a:schemeClr val="dk2"/>
              </a:buClr>
              <a:buSzPts val="1000"/>
              <a:buFont typeface="Arial"/>
              <a:buNone/>
              <a:defRPr sz="1000">
                <a:solidFill>
                  <a:schemeClr val="dk2"/>
                </a:solidFill>
                <a:latin typeface="Arial"/>
                <a:ea typeface="Arial"/>
                <a:cs typeface="Arial"/>
                <a:sym typeface="Arial"/>
              </a:defRPr>
            </a:lvl8pPr>
            <a:lvl9pPr indent="0" lvl="8" marL="0" algn="r">
              <a:buClr>
                <a:schemeClr val="dk2"/>
              </a:buClr>
              <a:buSzPts val="1000"/>
              <a:buFont typeface="Arial"/>
              <a:buNone/>
              <a:defRPr sz="10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173" name="Shape 173"/>
        <p:cNvGrpSpPr/>
        <p:nvPr/>
      </p:nvGrpSpPr>
      <p:grpSpPr>
        <a:xfrm>
          <a:off x="0" y="0"/>
          <a:ext cx="0" cy="0"/>
          <a:chOff x="0" y="0"/>
          <a:chExt cx="0" cy="0"/>
        </a:xfrm>
      </p:grpSpPr>
      <p:sp>
        <p:nvSpPr>
          <p:cNvPr id="174" name="Google Shape;174;p36"/>
          <p:cNvSpPr txBox="1"/>
          <p:nvPr>
            <p:ph type="title"/>
          </p:nvPr>
        </p:nvSpPr>
        <p:spPr>
          <a:xfrm>
            <a:off x="311700" y="555600"/>
            <a:ext cx="2808000" cy="755700"/>
          </a:xfrm>
          <a:prstGeom prst="rect">
            <a:avLst/>
          </a:prstGeom>
          <a:noFill/>
          <a:ln>
            <a:noFill/>
          </a:ln>
        </p:spPr>
        <p:txBody>
          <a:bodyPr anchorCtr="0" anchor="b" bIns="68575" lIns="68575" spcFirstLastPara="1" rIns="68575" wrap="square" tIns="68575">
            <a:normAutofit/>
          </a:bodyPr>
          <a:lstStyle>
            <a:lvl1pPr lvl="0" algn="l">
              <a:lnSpc>
                <a:spcPct val="100000"/>
              </a:lnSpc>
              <a:spcBef>
                <a:spcPts val="0"/>
              </a:spcBef>
              <a:spcAft>
                <a:spcPts val="0"/>
              </a:spcAft>
              <a:buSzPts val="1800"/>
              <a:buNone/>
              <a:defRPr sz="2400"/>
            </a:lvl1pPr>
            <a:lvl2pPr lvl="1" algn="l">
              <a:lnSpc>
                <a:spcPct val="100000"/>
              </a:lnSpc>
              <a:spcBef>
                <a:spcPts val="0"/>
              </a:spcBef>
              <a:spcAft>
                <a:spcPts val="0"/>
              </a:spcAft>
              <a:buSzPts val="1800"/>
              <a:buNone/>
              <a:defRPr sz="2400"/>
            </a:lvl2pPr>
            <a:lvl3pPr lvl="2" algn="l">
              <a:lnSpc>
                <a:spcPct val="100000"/>
              </a:lnSpc>
              <a:spcBef>
                <a:spcPts val="0"/>
              </a:spcBef>
              <a:spcAft>
                <a:spcPts val="0"/>
              </a:spcAft>
              <a:buSzPts val="1800"/>
              <a:buNone/>
              <a:defRPr sz="2400"/>
            </a:lvl3pPr>
            <a:lvl4pPr lvl="3" algn="l">
              <a:lnSpc>
                <a:spcPct val="100000"/>
              </a:lnSpc>
              <a:spcBef>
                <a:spcPts val="0"/>
              </a:spcBef>
              <a:spcAft>
                <a:spcPts val="0"/>
              </a:spcAft>
              <a:buSzPts val="1800"/>
              <a:buNone/>
              <a:defRPr sz="2400"/>
            </a:lvl4pPr>
            <a:lvl5pPr lvl="4" algn="l">
              <a:lnSpc>
                <a:spcPct val="100000"/>
              </a:lnSpc>
              <a:spcBef>
                <a:spcPts val="0"/>
              </a:spcBef>
              <a:spcAft>
                <a:spcPts val="0"/>
              </a:spcAft>
              <a:buSzPts val="1800"/>
              <a:buNone/>
              <a:defRPr sz="2400"/>
            </a:lvl5pPr>
            <a:lvl6pPr lvl="5" algn="l">
              <a:lnSpc>
                <a:spcPct val="100000"/>
              </a:lnSpc>
              <a:spcBef>
                <a:spcPts val="0"/>
              </a:spcBef>
              <a:spcAft>
                <a:spcPts val="0"/>
              </a:spcAft>
              <a:buSzPts val="1800"/>
              <a:buNone/>
              <a:defRPr sz="2400"/>
            </a:lvl6pPr>
            <a:lvl7pPr lvl="6" algn="l">
              <a:lnSpc>
                <a:spcPct val="100000"/>
              </a:lnSpc>
              <a:spcBef>
                <a:spcPts val="0"/>
              </a:spcBef>
              <a:spcAft>
                <a:spcPts val="0"/>
              </a:spcAft>
              <a:buSzPts val="1800"/>
              <a:buNone/>
              <a:defRPr sz="2400"/>
            </a:lvl7pPr>
            <a:lvl8pPr lvl="7" algn="l">
              <a:lnSpc>
                <a:spcPct val="100000"/>
              </a:lnSpc>
              <a:spcBef>
                <a:spcPts val="0"/>
              </a:spcBef>
              <a:spcAft>
                <a:spcPts val="0"/>
              </a:spcAft>
              <a:buSzPts val="1800"/>
              <a:buNone/>
              <a:defRPr sz="2400"/>
            </a:lvl8pPr>
            <a:lvl9pPr lvl="8" algn="l">
              <a:lnSpc>
                <a:spcPct val="100000"/>
              </a:lnSpc>
              <a:spcBef>
                <a:spcPts val="0"/>
              </a:spcBef>
              <a:spcAft>
                <a:spcPts val="0"/>
              </a:spcAft>
              <a:buSzPts val="1800"/>
              <a:buNone/>
              <a:defRPr sz="2400"/>
            </a:lvl9pPr>
          </a:lstStyle>
          <a:p/>
        </p:txBody>
      </p:sp>
      <p:sp>
        <p:nvSpPr>
          <p:cNvPr id="175" name="Google Shape;175;p36"/>
          <p:cNvSpPr txBox="1"/>
          <p:nvPr>
            <p:ph idx="1" type="body"/>
          </p:nvPr>
        </p:nvSpPr>
        <p:spPr>
          <a:xfrm>
            <a:off x="311700" y="1389600"/>
            <a:ext cx="2808000" cy="3179400"/>
          </a:xfrm>
          <a:prstGeom prst="rect">
            <a:avLst/>
          </a:prstGeom>
          <a:noFill/>
          <a:ln>
            <a:noFill/>
          </a:ln>
        </p:spPr>
        <p:txBody>
          <a:bodyPr anchorCtr="0" anchor="t" bIns="68575" lIns="68575" spcFirstLastPara="1" rIns="68575" wrap="square" tIns="68575">
            <a:normAutofit/>
          </a:bodyPr>
          <a:lstStyle>
            <a:lvl1pPr indent="-285750" lvl="0" marL="457200" algn="l">
              <a:lnSpc>
                <a:spcPct val="115000"/>
              </a:lnSpc>
              <a:spcBef>
                <a:spcPts val="0"/>
              </a:spcBef>
              <a:spcAft>
                <a:spcPts val="0"/>
              </a:spcAft>
              <a:buSzPts val="900"/>
              <a:buChar char="●"/>
              <a:defRPr sz="1200"/>
            </a:lvl1pPr>
            <a:lvl2pPr indent="-285750" lvl="1" marL="914400" algn="l">
              <a:lnSpc>
                <a:spcPct val="115000"/>
              </a:lnSpc>
              <a:spcBef>
                <a:spcPts val="0"/>
              </a:spcBef>
              <a:spcAft>
                <a:spcPts val="0"/>
              </a:spcAft>
              <a:buSzPts val="900"/>
              <a:buChar char="○"/>
              <a:defRPr sz="1200"/>
            </a:lvl2pPr>
            <a:lvl3pPr indent="-285750" lvl="2" marL="1371600" algn="l">
              <a:lnSpc>
                <a:spcPct val="115000"/>
              </a:lnSpc>
              <a:spcBef>
                <a:spcPts val="0"/>
              </a:spcBef>
              <a:spcAft>
                <a:spcPts val="0"/>
              </a:spcAft>
              <a:buSzPts val="900"/>
              <a:buChar char="■"/>
              <a:defRPr sz="1200"/>
            </a:lvl3pPr>
            <a:lvl4pPr indent="-285750" lvl="3" marL="1828800" algn="l">
              <a:lnSpc>
                <a:spcPct val="115000"/>
              </a:lnSpc>
              <a:spcBef>
                <a:spcPts val="0"/>
              </a:spcBef>
              <a:spcAft>
                <a:spcPts val="0"/>
              </a:spcAft>
              <a:buSzPts val="900"/>
              <a:buChar char="●"/>
              <a:defRPr sz="1200"/>
            </a:lvl4pPr>
            <a:lvl5pPr indent="-285750" lvl="4" marL="2286000" algn="l">
              <a:lnSpc>
                <a:spcPct val="115000"/>
              </a:lnSpc>
              <a:spcBef>
                <a:spcPts val="0"/>
              </a:spcBef>
              <a:spcAft>
                <a:spcPts val="0"/>
              </a:spcAft>
              <a:buSzPts val="900"/>
              <a:buChar char="○"/>
              <a:defRPr sz="1200"/>
            </a:lvl5pPr>
            <a:lvl6pPr indent="-285750" lvl="5" marL="2743200" algn="l">
              <a:lnSpc>
                <a:spcPct val="115000"/>
              </a:lnSpc>
              <a:spcBef>
                <a:spcPts val="0"/>
              </a:spcBef>
              <a:spcAft>
                <a:spcPts val="0"/>
              </a:spcAft>
              <a:buSzPts val="900"/>
              <a:buChar char="■"/>
              <a:defRPr sz="1200"/>
            </a:lvl6pPr>
            <a:lvl7pPr indent="-285750" lvl="6" marL="3200400" algn="l">
              <a:lnSpc>
                <a:spcPct val="115000"/>
              </a:lnSpc>
              <a:spcBef>
                <a:spcPts val="0"/>
              </a:spcBef>
              <a:spcAft>
                <a:spcPts val="0"/>
              </a:spcAft>
              <a:buSzPts val="900"/>
              <a:buChar char="●"/>
              <a:defRPr sz="1200"/>
            </a:lvl7pPr>
            <a:lvl8pPr indent="-285750" lvl="7" marL="3657600" algn="l">
              <a:lnSpc>
                <a:spcPct val="115000"/>
              </a:lnSpc>
              <a:spcBef>
                <a:spcPts val="0"/>
              </a:spcBef>
              <a:spcAft>
                <a:spcPts val="0"/>
              </a:spcAft>
              <a:buSzPts val="900"/>
              <a:buChar char="○"/>
              <a:defRPr sz="1200"/>
            </a:lvl8pPr>
            <a:lvl9pPr indent="-285750" lvl="8" marL="4114800" algn="l">
              <a:lnSpc>
                <a:spcPct val="115000"/>
              </a:lnSpc>
              <a:spcBef>
                <a:spcPts val="0"/>
              </a:spcBef>
              <a:spcAft>
                <a:spcPts val="0"/>
              </a:spcAft>
              <a:buSzPts val="900"/>
              <a:buChar char="■"/>
              <a:defRPr sz="1200"/>
            </a:lvl9pPr>
          </a:lstStyle>
          <a:p/>
        </p:txBody>
      </p:sp>
      <p:sp>
        <p:nvSpPr>
          <p:cNvPr id="176" name="Google Shape;176;p36"/>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algn="r">
              <a:buClr>
                <a:schemeClr val="dk2"/>
              </a:buClr>
              <a:buSzPts val="1000"/>
              <a:buFont typeface="Arial"/>
              <a:buNone/>
              <a:defRPr sz="1000">
                <a:solidFill>
                  <a:schemeClr val="dk2"/>
                </a:solidFill>
                <a:latin typeface="Arial"/>
                <a:ea typeface="Arial"/>
                <a:cs typeface="Arial"/>
                <a:sym typeface="Arial"/>
              </a:defRPr>
            </a:lvl1pPr>
            <a:lvl2pPr indent="0" lvl="1" marL="0" algn="r">
              <a:buClr>
                <a:schemeClr val="dk2"/>
              </a:buClr>
              <a:buSzPts val="1000"/>
              <a:buFont typeface="Arial"/>
              <a:buNone/>
              <a:defRPr sz="1000">
                <a:solidFill>
                  <a:schemeClr val="dk2"/>
                </a:solidFill>
                <a:latin typeface="Arial"/>
                <a:ea typeface="Arial"/>
                <a:cs typeface="Arial"/>
                <a:sym typeface="Arial"/>
              </a:defRPr>
            </a:lvl2pPr>
            <a:lvl3pPr indent="0" lvl="2" marL="0" algn="r">
              <a:buClr>
                <a:schemeClr val="dk2"/>
              </a:buClr>
              <a:buSzPts val="1000"/>
              <a:buFont typeface="Arial"/>
              <a:buNone/>
              <a:defRPr sz="1000">
                <a:solidFill>
                  <a:schemeClr val="dk2"/>
                </a:solidFill>
                <a:latin typeface="Arial"/>
                <a:ea typeface="Arial"/>
                <a:cs typeface="Arial"/>
                <a:sym typeface="Arial"/>
              </a:defRPr>
            </a:lvl3pPr>
            <a:lvl4pPr indent="0" lvl="3" marL="0" algn="r">
              <a:buClr>
                <a:schemeClr val="dk2"/>
              </a:buClr>
              <a:buSzPts val="1000"/>
              <a:buFont typeface="Arial"/>
              <a:buNone/>
              <a:defRPr sz="1000">
                <a:solidFill>
                  <a:schemeClr val="dk2"/>
                </a:solidFill>
                <a:latin typeface="Arial"/>
                <a:ea typeface="Arial"/>
                <a:cs typeface="Arial"/>
                <a:sym typeface="Arial"/>
              </a:defRPr>
            </a:lvl4pPr>
            <a:lvl5pPr indent="0" lvl="4" marL="0" algn="r">
              <a:buClr>
                <a:schemeClr val="dk2"/>
              </a:buClr>
              <a:buSzPts val="1000"/>
              <a:buFont typeface="Arial"/>
              <a:buNone/>
              <a:defRPr sz="1000">
                <a:solidFill>
                  <a:schemeClr val="dk2"/>
                </a:solidFill>
                <a:latin typeface="Arial"/>
                <a:ea typeface="Arial"/>
                <a:cs typeface="Arial"/>
                <a:sym typeface="Arial"/>
              </a:defRPr>
            </a:lvl5pPr>
            <a:lvl6pPr indent="0" lvl="5" marL="0" algn="r">
              <a:buClr>
                <a:schemeClr val="dk2"/>
              </a:buClr>
              <a:buSzPts val="1000"/>
              <a:buFont typeface="Arial"/>
              <a:buNone/>
              <a:defRPr sz="1000">
                <a:solidFill>
                  <a:schemeClr val="dk2"/>
                </a:solidFill>
                <a:latin typeface="Arial"/>
                <a:ea typeface="Arial"/>
                <a:cs typeface="Arial"/>
                <a:sym typeface="Arial"/>
              </a:defRPr>
            </a:lvl6pPr>
            <a:lvl7pPr indent="0" lvl="6" marL="0" algn="r">
              <a:buClr>
                <a:schemeClr val="dk2"/>
              </a:buClr>
              <a:buSzPts val="1000"/>
              <a:buFont typeface="Arial"/>
              <a:buNone/>
              <a:defRPr sz="1000">
                <a:solidFill>
                  <a:schemeClr val="dk2"/>
                </a:solidFill>
                <a:latin typeface="Arial"/>
                <a:ea typeface="Arial"/>
                <a:cs typeface="Arial"/>
                <a:sym typeface="Arial"/>
              </a:defRPr>
            </a:lvl7pPr>
            <a:lvl8pPr indent="0" lvl="7" marL="0" algn="r">
              <a:buClr>
                <a:schemeClr val="dk2"/>
              </a:buClr>
              <a:buSzPts val="1000"/>
              <a:buFont typeface="Arial"/>
              <a:buNone/>
              <a:defRPr sz="1000">
                <a:solidFill>
                  <a:schemeClr val="dk2"/>
                </a:solidFill>
                <a:latin typeface="Arial"/>
                <a:ea typeface="Arial"/>
                <a:cs typeface="Arial"/>
                <a:sym typeface="Arial"/>
              </a:defRPr>
            </a:lvl8pPr>
            <a:lvl9pPr indent="0" lvl="8" marL="0" algn="r">
              <a:buClr>
                <a:schemeClr val="dk2"/>
              </a:buClr>
              <a:buSzPts val="1000"/>
              <a:buFont typeface="Arial"/>
              <a:buNone/>
              <a:defRPr sz="10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177" name="Shape 177"/>
        <p:cNvGrpSpPr/>
        <p:nvPr/>
      </p:nvGrpSpPr>
      <p:grpSpPr>
        <a:xfrm>
          <a:off x="0" y="0"/>
          <a:ext cx="0" cy="0"/>
          <a:chOff x="0" y="0"/>
          <a:chExt cx="0" cy="0"/>
        </a:xfrm>
      </p:grpSpPr>
      <p:sp>
        <p:nvSpPr>
          <p:cNvPr id="178" name="Google Shape;178;p37"/>
          <p:cNvSpPr txBox="1"/>
          <p:nvPr>
            <p:ph type="title"/>
          </p:nvPr>
        </p:nvSpPr>
        <p:spPr>
          <a:xfrm>
            <a:off x="490250" y="450150"/>
            <a:ext cx="6367800" cy="4090800"/>
          </a:xfrm>
          <a:prstGeom prst="rect">
            <a:avLst/>
          </a:prstGeom>
          <a:noFill/>
          <a:ln>
            <a:noFill/>
          </a:ln>
        </p:spPr>
        <p:txBody>
          <a:bodyPr anchorCtr="0" anchor="ctr" bIns="68575" lIns="68575" spcFirstLastPara="1" rIns="68575" wrap="square" tIns="68575">
            <a:normAutofit/>
          </a:bodyPr>
          <a:lstStyle>
            <a:lvl1pPr lvl="0" algn="l">
              <a:lnSpc>
                <a:spcPct val="100000"/>
              </a:lnSpc>
              <a:spcBef>
                <a:spcPts val="0"/>
              </a:spcBef>
              <a:spcAft>
                <a:spcPts val="0"/>
              </a:spcAft>
              <a:buSzPts val="3600"/>
              <a:buNone/>
              <a:defRPr sz="4800"/>
            </a:lvl1pPr>
            <a:lvl2pPr lvl="1" algn="l">
              <a:lnSpc>
                <a:spcPct val="100000"/>
              </a:lnSpc>
              <a:spcBef>
                <a:spcPts val="0"/>
              </a:spcBef>
              <a:spcAft>
                <a:spcPts val="0"/>
              </a:spcAft>
              <a:buSzPts val="3600"/>
              <a:buNone/>
              <a:defRPr sz="4800"/>
            </a:lvl2pPr>
            <a:lvl3pPr lvl="2" algn="l">
              <a:lnSpc>
                <a:spcPct val="100000"/>
              </a:lnSpc>
              <a:spcBef>
                <a:spcPts val="0"/>
              </a:spcBef>
              <a:spcAft>
                <a:spcPts val="0"/>
              </a:spcAft>
              <a:buSzPts val="3600"/>
              <a:buNone/>
              <a:defRPr sz="4800"/>
            </a:lvl3pPr>
            <a:lvl4pPr lvl="3" algn="l">
              <a:lnSpc>
                <a:spcPct val="100000"/>
              </a:lnSpc>
              <a:spcBef>
                <a:spcPts val="0"/>
              </a:spcBef>
              <a:spcAft>
                <a:spcPts val="0"/>
              </a:spcAft>
              <a:buSzPts val="3600"/>
              <a:buNone/>
              <a:defRPr sz="4800"/>
            </a:lvl4pPr>
            <a:lvl5pPr lvl="4" algn="l">
              <a:lnSpc>
                <a:spcPct val="100000"/>
              </a:lnSpc>
              <a:spcBef>
                <a:spcPts val="0"/>
              </a:spcBef>
              <a:spcAft>
                <a:spcPts val="0"/>
              </a:spcAft>
              <a:buSzPts val="3600"/>
              <a:buNone/>
              <a:defRPr sz="4800"/>
            </a:lvl5pPr>
            <a:lvl6pPr lvl="5" algn="l">
              <a:lnSpc>
                <a:spcPct val="100000"/>
              </a:lnSpc>
              <a:spcBef>
                <a:spcPts val="0"/>
              </a:spcBef>
              <a:spcAft>
                <a:spcPts val="0"/>
              </a:spcAft>
              <a:buSzPts val="3600"/>
              <a:buNone/>
              <a:defRPr sz="4800"/>
            </a:lvl6pPr>
            <a:lvl7pPr lvl="6" algn="l">
              <a:lnSpc>
                <a:spcPct val="100000"/>
              </a:lnSpc>
              <a:spcBef>
                <a:spcPts val="0"/>
              </a:spcBef>
              <a:spcAft>
                <a:spcPts val="0"/>
              </a:spcAft>
              <a:buSzPts val="3600"/>
              <a:buNone/>
              <a:defRPr sz="4800"/>
            </a:lvl7pPr>
            <a:lvl8pPr lvl="7" algn="l">
              <a:lnSpc>
                <a:spcPct val="100000"/>
              </a:lnSpc>
              <a:spcBef>
                <a:spcPts val="0"/>
              </a:spcBef>
              <a:spcAft>
                <a:spcPts val="0"/>
              </a:spcAft>
              <a:buSzPts val="3600"/>
              <a:buNone/>
              <a:defRPr sz="4800"/>
            </a:lvl8pPr>
            <a:lvl9pPr lvl="8" algn="l">
              <a:lnSpc>
                <a:spcPct val="100000"/>
              </a:lnSpc>
              <a:spcBef>
                <a:spcPts val="0"/>
              </a:spcBef>
              <a:spcAft>
                <a:spcPts val="0"/>
              </a:spcAft>
              <a:buSzPts val="3600"/>
              <a:buNone/>
              <a:defRPr sz="4800"/>
            </a:lvl9pPr>
          </a:lstStyle>
          <a:p/>
        </p:txBody>
      </p:sp>
      <p:sp>
        <p:nvSpPr>
          <p:cNvPr id="179" name="Google Shape;179;p37"/>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algn="r">
              <a:buClr>
                <a:schemeClr val="dk2"/>
              </a:buClr>
              <a:buSzPts val="1000"/>
              <a:buFont typeface="Arial"/>
              <a:buNone/>
              <a:defRPr sz="1000">
                <a:solidFill>
                  <a:schemeClr val="dk2"/>
                </a:solidFill>
                <a:latin typeface="Arial"/>
                <a:ea typeface="Arial"/>
                <a:cs typeface="Arial"/>
                <a:sym typeface="Arial"/>
              </a:defRPr>
            </a:lvl1pPr>
            <a:lvl2pPr indent="0" lvl="1" marL="0" algn="r">
              <a:buClr>
                <a:schemeClr val="dk2"/>
              </a:buClr>
              <a:buSzPts val="1000"/>
              <a:buFont typeface="Arial"/>
              <a:buNone/>
              <a:defRPr sz="1000">
                <a:solidFill>
                  <a:schemeClr val="dk2"/>
                </a:solidFill>
                <a:latin typeface="Arial"/>
                <a:ea typeface="Arial"/>
                <a:cs typeface="Arial"/>
                <a:sym typeface="Arial"/>
              </a:defRPr>
            </a:lvl2pPr>
            <a:lvl3pPr indent="0" lvl="2" marL="0" algn="r">
              <a:buClr>
                <a:schemeClr val="dk2"/>
              </a:buClr>
              <a:buSzPts val="1000"/>
              <a:buFont typeface="Arial"/>
              <a:buNone/>
              <a:defRPr sz="1000">
                <a:solidFill>
                  <a:schemeClr val="dk2"/>
                </a:solidFill>
                <a:latin typeface="Arial"/>
                <a:ea typeface="Arial"/>
                <a:cs typeface="Arial"/>
                <a:sym typeface="Arial"/>
              </a:defRPr>
            </a:lvl3pPr>
            <a:lvl4pPr indent="0" lvl="3" marL="0" algn="r">
              <a:buClr>
                <a:schemeClr val="dk2"/>
              </a:buClr>
              <a:buSzPts val="1000"/>
              <a:buFont typeface="Arial"/>
              <a:buNone/>
              <a:defRPr sz="1000">
                <a:solidFill>
                  <a:schemeClr val="dk2"/>
                </a:solidFill>
                <a:latin typeface="Arial"/>
                <a:ea typeface="Arial"/>
                <a:cs typeface="Arial"/>
                <a:sym typeface="Arial"/>
              </a:defRPr>
            </a:lvl4pPr>
            <a:lvl5pPr indent="0" lvl="4" marL="0" algn="r">
              <a:buClr>
                <a:schemeClr val="dk2"/>
              </a:buClr>
              <a:buSzPts val="1000"/>
              <a:buFont typeface="Arial"/>
              <a:buNone/>
              <a:defRPr sz="1000">
                <a:solidFill>
                  <a:schemeClr val="dk2"/>
                </a:solidFill>
                <a:latin typeface="Arial"/>
                <a:ea typeface="Arial"/>
                <a:cs typeface="Arial"/>
                <a:sym typeface="Arial"/>
              </a:defRPr>
            </a:lvl5pPr>
            <a:lvl6pPr indent="0" lvl="5" marL="0" algn="r">
              <a:buClr>
                <a:schemeClr val="dk2"/>
              </a:buClr>
              <a:buSzPts val="1000"/>
              <a:buFont typeface="Arial"/>
              <a:buNone/>
              <a:defRPr sz="1000">
                <a:solidFill>
                  <a:schemeClr val="dk2"/>
                </a:solidFill>
                <a:latin typeface="Arial"/>
                <a:ea typeface="Arial"/>
                <a:cs typeface="Arial"/>
                <a:sym typeface="Arial"/>
              </a:defRPr>
            </a:lvl6pPr>
            <a:lvl7pPr indent="0" lvl="6" marL="0" algn="r">
              <a:buClr>
                <a:schemeClr val="dk2"/>
              </a:buClr>
              <a:buSzPts val="1000"/>
              <a:buFont typeface="Arial"/>
              <a:buNone/>
              <a:defRPr sz="1000">
                <a:solidFill>
                  <a:schemeClr val="dk2"/>
                </a:solidFill>
                <a:latin typeface="Arial"/>
                <a:ea typeface="Arial"/>
                <a:cs typeface="Arial"/>
                <a:sym typeface="Arial"/>
              </a:defRPr>
            </a:lvl7pPr>
            <a:lvl8pPr indent="0" lvl="7" marL="0" algn="r">
              <a:buClr>
                <a:schemeClr val="dk2"/>
              </a:buClr>
              <a:buSzPts val="1000"/>
              <a:buFont typeface="Arial"/>
              <a:buNone/>
              <a:defRPr sz="1000">
                <a:solidFill>
                  <a:schemeClr val="dk2"/>
                </a:solidFill>
                <a:latin typeface="Arial"/>
                <a:ea typeface="Arial"/>
                <a:cs typeface="Arial"/>
                <a:sym typeface="Arial"/>
              </a:defRPr>
            </a:lvl8pPr>
            <a:lvl9pPr indent="0" lvl="8" marL="0" algn="r">
              <a:buClr>
                <a:schemeClr val="dk2"/>
              </a:buClr>
              <a:buSzPts val="1000"/>
              <a:buFont typeface="Arial"/>
              <a:buNone/>
              <a:defRPr sz="10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80" name="Shape 180"/>
        <p:cNvGrpSpPr/>
        <p:nvPr/>
      </p:nvGrpSpPr>
      <p:grpSpPr>
        <a:xfrm>
          <a:off x="0" y="0"/>
          <a:ext cx="0" cy="0"/>
          <a:chOff x="0" y="0"/>
          <a:chExt cx="0" cy="0"/>
        </a:xfrm>
      </p:grpSpPr>
      <p:sp>
        <p:nvSpPr>
          <p:cNvPr id="181" name="Google Shape;181;p3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182" name="Google Shape;182;p38"/>
          <p:cNvSpPr txBox="1"/>
          <p:nvPr>
            <p:ph type="title"/>
          </p:nvPr>
        </p:nvSpPr>
        <p:spPr>
          <a:xfrm>
            <a:off x="265500" y="1233175"/>
            <a:ext cx="4045200" cy="1482300"/>
          </a:xfrm>
          <a:prstGeom prst="rect">
            <a:avLst/>
          </a:prstGeom>
          <a:noFill/>
          <a:ln>
            <a:noFill/>
          </a:ln>
        </p:spPr>
        <p:txBody>
          <a:bodyPr anchorCtr="0" anchor="b" bIns="68575" lIns="68575" spcFirstLastPara="1" rIns="68575" wrap="square" tIns="68575">
            <a:normAutofit/>
          </a:bodyPr>
          <a:lstStyle>
            <a:lvl1pPr lvl="0" algn="ctr">
              <a:lnSpc>
                <a:spcPct val="100000"/>
              </a:lnSpc>
              <a:spcBef>
                <a:spcPts val="0"/>
              </a:spcBef>
              <a:spcAft>
                <a:spcPts val="0"/>
              </a:spcAft>
              <a:buSzPts val="3200"/>
              <a:buNone/>
              <a:defRPr sz="4200"/>
            </a:lvl1pPr>
            <a:lvl2pPr lvl="1" algn="ctr">
              <a:lnSpc>
                <a:spcPct val="100000"/>
              </a:lnSpc>
              <a:spcBef>
                <a:spcPts val="0"/>
              </a:spcBef>
              <a:spcAft>
                <a:spcPts val="0"/>
              </a:spcAft>
              <a:buSzPts val="3200"/>
              <a:buNone/>
              <a:defRPr sz="4200"/>
            </a:lvl2pPr>
            <a:lvl3pPr lvl="2" algn="ctr">
              <a:lnSpc>
                <a:spcPct val="100000"/>
              </a:lnSpc>
              <a:spcBef>
                <a:spcPts val="0"/>
              </a:spcBef>
              <a:spcAft>
                <a:spcPts val="0"/>
              </a:spcAft>
              <a:buSzPts val="3200"/>
              <a:buNone/>
              <a:defRPr sz="4200"/>
            </a:lvl3pPr>
            <a:lvl4pPr lvl="3" algn="ctr">
              <a:lnSpc>
                <a:spcPct val="100000"/>
              </a:lnSpc>
              <a:spcBef>
                <a:spcPts val="0"/>
              </a:spcBef>
              <a:spcAft>
                <a:spcPts val="0"/>
              </a:spcAft>
              <a:buSzPts val="3200"/>
              <a:buNone/>
              <a:defRPr sz="4200"/>
            </a:lvl4pPr>
            <a:lvl5pPr lvl="4" algn="ctr">
              <a:lnSpc>
                <a:spcPct val="100000"/>
              </a:lnSpc>
              <a:spcBef>
                <a:spcPts val="0"/>
              </a:spcBef>
              <a:spcAft>
                <a:spcPts val="0"/>
              </a:spcAft>
              <a:buSzPts val="3200"/>
              <a:buNone/>
              <a:defRPr sz="4200"/>
            </a:lvl5pPr>
            <a:lvl6pPr lvl="5" algn="ctr">
              <a:lnSpc>
                <a:spcPct val="100000"/>
              </a:lnSpc>
              <a:spcBef>
                <a:spcPts val="0"/>
              </a:spcBef>
              <a:spcAft>
                <a:spcPts val="0"/>
              </a:spcAft>
              <a:buSzPts val="3200"/>
              <a:buNone/>
              <a:defRPr sz="4200"/>
            </a:lvl6pPr>
            <a:lvl7pPr lvl="6" algn="ctr">
              <a:lnSpc>
                <a:spcPct val="100000"/>
              </a:lnSpc>
              <a:spcBef>
                <a:spcPts val="0"/>
              </a:spcBef>
              <a:spcAft>
                <a:spcPts val="0"/>
              </a:spcAft>
              <a:buSzPts val="3200"/>
              <a:buNone/>
              <a:defRPr sz="4200"/>
            </a:lvl7pPr>
            <a:lvl8pPr lvl="7" algn="ctr">
              <a:lnSpc>
                <a:spcPct val="100000"/>
              </a:lnSpc>
              <a:spcBef>
                <a:spcPts val="0"/>
              </a:spcBef>
              <a:spcAft>
                <a:spcPts val="0"/>
              </a:spcAft>
              <a:buSzPts val="3200"/>
              <a:buNone/>
              <a:defRPr sz="4200"/>
            </a:lvl8pPr>
            <a:lvl9pPr lvl="8" algn="ctr">
              <a:lnSpc>
                <a:spcPct val="100000"/>
              </a:lnSpc>
              <a:spcBef>
                <a:spcPts val="0"/>
              </a:spcBef>
              <a:spcAft>
                <a:spcPts val="0"/>
              </a:spcAft>
              <a:buSzPts val="3200"/>
              <a:buNone/>
              <a:defRPr sz="4200"/>
            </a:lvl9pPr>
          </a:lstStyle>
          <a:p/>
        </p:txBody>
      </p:sp>
      <p:sp>
        <p:nvSpPr>
          <p:cNvPr id="183" name="Google Shape;183;p38"/>
          <p:cNvSpPr txBox="1"/>
          <p:nvPr>
            <p:ph idx="1" type="subTitle"/>
          </p:nvPr>
        </p:nvSpPr>
        <p:spPr>
          <a:xfrm>
            <a:off x="265500" y="2803075"/>
            <a:ext cx="4045200" cy="1235100"/>
          </a:xfrm>
          <a:prstGeom prst="rect">
            <a:avLst/>
          </a:prstGeom>
          <a:noFill/>
          <a:ln>
            <a:noFill/>
          </a:ln>
        </p:spPr>
        <p:txBody>
          <a:bodyPr anchorCtr="0" anchor="t" bIns="68575" lIns="68575" spcFirstLastPara="1" rIns="68575" wrap="square" tIns="68575">
            <a:normAutofit/>
          </a:bodyPr>
          <a:lstStyle>
            <a:lvl1pPr lvl="0" algn="ctr">
              <a:lnSpc>
                <a:spcPct val="100000"/>
              </a:lnSpc>
              <a:spcBef>
                <a:spcPts val="0"/>
              </a:spcBef>
              <a:spcAft>
                <a:spcPts val="0"/>
              </a:spcAft>
              <a:buSzPts val="1600"/>
              <a:buNone/>
              <a:defRPr sz="2100"/>
            </a:lvl1pPr>
            <a:lvl2pPr lvl="1" algn="ctr">
              <a:lnSpc>
                <a:spcPct val="100000"/>
              </a:lnSpc>
              <a:spcBef>
                <a:spcPts val="0"/>
              </a:spcBef>
              <a:spcAft>
                <a:spcPts val="0"/>
              </a:spcAft>
              <a:buSzPts val="1600"/>
              <a:buNone/>
              <a:defRPr sz="2100"/>
            </a:lvl2pPr>
            <a:lvl3pPr lvl="2" algn="ctr">
              <a:lnSpc>
                <a:spcPct val="100000"/>
              </a:lnSpc>
              <a:spcBef>
                <a:spcPts val="0"/>
              </a:spcBef>
              <a:spcAft>
                <a:spcPts val="0"/>
              </a:spcAft>
              <a:buSzPts val="1600"/>
              <a:buNone/>
              <a:defRPr sz="2100"/>
            </a:lvl3pPr>
            <a:lvl4pPr lvl="3" algn="ctr">
              <a:lnSpc>
                <a:spcPct val="100000"/>
              </a:lnSpc>
              <a:spcBef>
                <a:spcPts val="0"/>
              </a:spcBef>
              <a:spcAft>
                <a:spcPts val="0"/>
              </a:spcAft>
              <a:buSzPts val="1600"/>
              <a:buNone/>
              <a:defRPr sz="2100"/>
            </a:lvl4pPr>
            <a:lvl5pPr lvl="4" algn="ctr">
              <a:lnSpc>
                <a:spcPct val="100000"/>
              </a:lnSpc>
              <a:spcBef>
                <a:spcPts val="0"/>
              </a:spcBef>
              <a:spcAft>
                <a:spcPts val="0"/>
              </a:spcAft>
              <a:buSzPts val="1600"/>
              <a:buNone/>
              <a:defRPr sz="2100"/>
            </a:lvl5pPr>
            <a:lvl6pPr lvl="5" algn="ctr">
              <a:lnSpc>
                <a:spcPct val="100000"/>
              </a:lnSpc>
              <a:spcBef>
                <a:spcPts val="0"/>
              </a:spcBef>
              <a:spcAft>
                <a:spcPts val="0"/>
              </a:spcAft>
              <a:buSzPts val="1600"/>
              <a:buNone/>
              <a:defRPr sz="2100"/>
            </a:lvl6pPr>
            <a:lvl7pPr lvl="6" algn="ctr">
              <a:lnSpc>
                <a:spcPct val="100000"/>
              </a:lnSpc>
              <a:spcBef>
                <a:spcPts val="0"/>
              </a:spcBef>
              <a:spcAft>
                <a:spcPts val="0"/>
              </a:spcAft>
              <a:buSzPts val="1600"/>
              <a:buNone/>
              <a:defRPr sz="2100"/>
            </a:lvl7pPr>
            <a:lvl8pPr lvl="7" algn="ctr">
              <a:lnSpc>
                <a:spcPct val="100000"/>
              </a:lnSpc>
              <a:spcBef>
                <a:spcPts val="0"/>
              </a:spcBef>
              <a:spcAft>
                <a:spcPts val="0"/>
              </a:spcAft>
              <a:buSzPts val="1600"/>
              <a:buNone/>
              <a:defRPr sz="2100"/>
            </a:lvl8pPr>
            <a:lvl9pPr lvl="8" algn="ctr">
              <a:lnSpc>
                <a:spcPct val="100000"/>
              </a:lnSpc>
              <a:spcBef>
                <a:spcPts val="0"/>
              </a:spcBef>
              <a:spcAft>
                <a:spcPts val="0"/>
              </a:spcAft>
              <a:buSzPts val="1600"/>
              <a:buNone/>
              <a:defRPr sz="2100"/>
            </a:lvl9pPr>
          </a:lstStyle>
          <a:p/>
        </p:txBody>
      </p:sp>
      <p:sp>
        <p:nvSpPr>
          <p:cNvPr id="184" name="Google Shape;184;p38"/>
          <p:cNvSpPr txBox="1"/>
          <p:nvPr>
            <p:ph idx="2" type="body"/>
          </p:nvPr>
        </p:nvSpPr>
        <p:spPr>
          <a:xfrm>
            <a:off x="4939500" y="724075"/>
            <a:ext cx="3837000" cy="3695100"/>
          </a:xfrm>
          <a:prstGeom prst="rect">
            <a:avLst/>
          </a:prstGeom>
          <a:noFill/>
          <a:ln>
            <a:noFill/>
          </a:ln>
        </p:spPr>
        <p:txBody>
          <a:bodyPr anchorCtr="0" anchor="ctr" bIns="68575" lIns="68575" spcFirstLastPara="1" rIns="68575" wrap="square" tIns="68575">
            <a:normAutofit/>
          </a:bodyPr>
          <a:lstStyle>
            <a:lvl1pPr indent="-317500" lvl="0" marL="457200" algn="l">
              <a:lnSpc>
                <a:spcPct val="115000"/>
              </a:lnSpc>
              <a:spcBef>
                <a:spcPts val="0"/>
              </a:spcBef>
              <a:spcAft>
                <a:spcPts val="0"/>
              </a:spcAft>
              <a:buSzPts val="1400"/>
              <a:buChar char="●"/>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
        <p:nvSpPr>
          <p:cNvPr id="185" name="Google Shape;185;p38"/>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algn="r">
              <a:buClr>
                <a:schemeClr val="dk2"/>
              </a:buClr>
              <a:buSzPts val="1000"/>
              <a:buFont typeface="Arial"/>
              <a:buNone/>
              <a:defRPr sz="1000">
                <a:solidFill>
                  <a:schemeClr val="dk2"/>
                </a:solidFill>
                <a:latin typeface="Arial"/>
                <a:ea typeface="Arial"/>
                <a:cs typeface="Arial"/>
                <a:sym typeface="Arial"/>
              </a:defRPr>
            </a:lvl1pPr>
            <a:lvl2pPr indent="0" lvl="1" marL="0" algn="r">
              <a:buClr>
                <a:schemeClr val="dk2"/>
              </a:buClr>
              <a:buSzPts val="1000"/>
              <a:buFont typeface="Arial"/>
              <a:buNone/>
              <a:defRPr sz="1000">
                <a:solidFill>
                  <a:schemeClr val="dk2"/>
                </a:solidFill>
                <a:latin typeface="Arial"/>
                <a:ea typeface="Arial"/>
                <a:cs typeface="Arial"/>
                <a:sym typeface="Arial"/>
              </a:defRPr>
            </a:lvl2pPr>
            <a:lvl3pPr indent="0" lvl="2" marL="0" algn="r">
              <a:buClr>
                <a:schemeClr val="dk2"/>
              </a:buClr>
              <a:buSzPts val="1000"/>
              <a:buFont typeface="Arial"/>
              <a:buNone/>
              <a:defRPr sz="1000">
                <a:solidFill>
                  <a:schemeClr val="dk2"/>
                </a:solidFill>
                <a:latin typeface="Arial"/>
                <a:ea typeface="Arial"/>
                <a:cs typeface="Arial"/>
                <a:sym typeface="Arial"/>
              </a:defRPr>
            </a:lvl3pPr>
            <a:lvl4pPr indent="0" lvl="3" marL="0" algn="r">
              <a:buClr>
                <a:schemeClr val="dk2"/>
              </a:buClr>
              <a:buSzPts val="1000"/>
              <a:buFont typeface="Arial"/>
              <a:buNone/>
              <a:defRPr sz="1000">
                <a:solidFill>
                  <a:schemeClr val="dk2"/>
                </a:solidFill>
                <a:latin typeface="Arial"/>
                <a:ea typeface="Arial"/>
                <a:cs typeface="Arial"/>
                <a:sym typeface="Arial"/>
              </a:defRPr>
            </a:lvl4pPr>
            <a:lvl5pPr indent="0" lvl="4" marL="0" algn="r">
              <a:buClr>
                <a:schemeClr val="dk2"/>
              </a:buClr>
              <a:buSzPts val="1000"/>
              <a:buFont typeface="Arial"/>
              <a:buNone/>
              <a:defRPr sz="1000">
                <a:solidFill>
                  <a:schemeClr val="dk2"/>
                </a:solidFill>
                <a:latin typeface="Arial"/>
                <a:ea typeface="Arial"/>
                <a:cs typeface="Arial"/>
                <a:sym typeface="Arial"/>
              </a:defRPr>
            </a:lvl5pPr>
            <a:lvl6pPr indent="0" lvl="5" marL="0" algn="r">
              <a:buClr>
                <a:schemeClr val="dk2"/>
              </a:buClr>
              <a:buSzPts val="1000"/>
              <a:buFont typeface="Arial"/>
              <a:buNone/>
              <a:defRPr sz="1000">
                <a:solidFill>
                  <a:schemeClr val="dk2"/>
                </a:solidFill>
                <a:latin typeface="Arial"/>
                <a:ea typeface="Arial"/>
                <a:cs typeface="Arial"/>
                <a:sym typeface="Arial"/>
              </a:defRPr>
            </a:lvl6pPr>
            <a:lvl7pPr indent="0" lvl="6" marL="0" algn="r">
              <a:buClr>
                <a:schemeClr val="dk2"/>
              </a:buClr>
              <a:buSzPts val="1000"/>
              <a:buFont typeface="Arial"/>
              <a:buNone/>
              <a:defRPr sz="1000">
                <a:solidFill>
                  <a:schemeClr val="dk2"/>
                </a:solidFill>
                <a:latin typeface="Arial"/>
                <a:ea typeface="Arial"/>
                <a:cs typeface="Arial"/>
                <a:sym typeface="Arial"/>
              </a:defRPr>
            </a:lvl7pPr>
            <a:lvl8pPr indent="0" lvl="7" marL="0" algn="r">
              <a:buClr>
                <a:schemeClr val="dk2"/>
              </a:buClr>
              <a:buSzPts val="1000"/>
              <a:buFont typeface="Arial"/>
              <a:buNone/>
              <a:defRPr sz="1000">
                <a:solidFill>
                  <a:schemeClr val="dk2"/>
                </a:solidFill>
                <a:latin typeface="Arial"/>
                <a:ea typeface="Arial"/>
                <a:cs typeface="Arial"/>
                <a:sym typeface="Arial"/>
              </a:defRPr>
            </a:lvl8pPr>
            <a:lvl9pPr indent="0" lvl="8" marL="0" algn="r">
              <a:buClr>
                <a:schemeClr val="dk2"/>
              </a:buClr>
              <a:buSzPts val="1000"/>
              <a:buFont typeface="Arial"/>
              <a:buNone/>
              <a:defRPr sz="10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186" name="Shape 186"/>
        <p:cNvGrpSpPr/>
        <p:nvPr/>
      </p:nvGrpSpPr>
      <p:grpSpPr>
        <a:xfrm>
          <a:off x="0" y="0"/>
          <a:ext cx="0" cy="0"/>
          <a:chOff x="0" y="0"/>
          <a:chExt cx="0" cy="0"/>
        </a:xfrm>
      </p:grpSpPr>
      <p:sp>
        <p:nvSpPr>
          <p:cNvPr id="187" name="Google Shape;187;p39"/>
          <p:cNvSpPr txBox="1"/>
          <p:nvPr>
            <p:ph idx="1" type="body"/>
          </p:nvPr>
        </p:nvSpPr>
        <p:spPr>
          <a:xfrm>
            <a:off x="311700" y="4230575"/>
            <a:ext cx="5998800" cy="605100"/>
          </a:xfrm>
          <a:prstGeom prst="rect">
            <a:avLst/>
          </a:prstGeom>
          <a:noFill/>
          <a:ln>
            <a:noFill/>
          </a:ln>
        </p:spPr>
        <p:txBody>
          <a:bodyPr anchorCtr="0" anchor="ctr" bIns="68575" lIns="68575" spcFirstLastPara="1" rIns="68575" wrap="square" tIns="68575">
            <a:normAutofit/>
          </a:bodyPr>
          <a:lstStyle>
            <a:lvl1pPr indent="-228600" lvl="0" marL="457200" algn="l">
              <a:lnSpc>
                <a:spcPct val="100000"/>
              </a:lnSpc>
              <a:spcBef>
                <a:spcPts val="0"/>
              </a:spcBef>
              <a:spcAft>
                <a:spcPts val="0"/>
              </a:spcAft>
              <a:buSzPts val="1400"/>
              <a:buNone/>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
        <p:nvSpPr>
          <p:cNvPr id="188" name="Google Shape;188;p39"/>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algn="r">
              <a:buClr>
                <a:schemeClr val="dk2"/>
              </a:buClr>
              <a:buSzPts val="1000"/>
              <a:buFont typeface="Arial"/>
              <a:buNone/>
              <a:defRPr sz="1000">
                <a:solidFill>
                  <a:schemeClr val="dk2"/>
                </a:solidFill>
                <a:latin typeface="Arial"/>
                <a:ea typeface="Arial"/>
                <a:cs typeface="Arial"/>
                <a:sym typeface="Arial"/>
              </a:defRPr>
            </a:lvl1pPr>
            <a:lvl2pPr indent="0" lvl="1" marL="0" algn="r">
              <a:buClr>
                <a:schemeClr val="dk2"/>
              </a:buClr>
              <a:buSzPts val="1000"/>
              <a:buFont typeface="Arial"/>
              <a:buNone/>
              <a:defRPr sz="1000">
                <a:solidFill>
                  <a:schemeClr val="dk2"/>
                </a:solidFill>
                <a:latin typeface="Arial"/>
                <a:ea typeface="Arial"/>
                <a:cs typeface="Arial"/>
                <a:sym typeface="Arial"/>
              </a:defRPr>
            </a:lvl2pPr>
            <a:lvl3pPr indent="0" lvl="2" marL="0" algn="r">
              <a:buClr>
                <a:schemeClr val="dk2"/>
              </a:buClr>
              <a:buSzPts val="1000"/>
              <a:buFont typeface="Arial"/>
              <a:buNone/>
              <a:defRPr sz="1000">
                <a:solidFill>
                  <a:schemeClr val="dk2"/>
                </a:solidFill>
                <a:latin typeface="Arial"/>
                <a:ea typeface="Arial"/>
                <a:cs typeface="Arial"/>
                <a:sym typeface="Arial"/>
              </a:defRPr>
            </a:lvl3pPr>
            <a:lvl4pPr indent="0" lvl="3" marL="0" algn="r">
              <a:buClr>
                <a:schemeClr val="dk2"/>
              </a:buClr>
              <a:buSzPts val="1000"/>
              <a:buFont typeface="Arial"/>
              <a:buNone/>
              <a:defRPr sz="1000">
                <a:solidFill>
                  <a:schemeClr val="dk2"/>
                </a:solidFill>
                <a:latin typeface="Arial"/>
                <a:ea typeface="Arial"/>
                <a:cs typeface="Arial"/>
                <a:sym typeface="Arial"/>
              </a:defRPr>
            </a:lvl4pPr>
            <a:lvl5pPr indent="0" lvl="4" marL="0" algn="r">
              <a:buClr>
                <a:schemeClr val="dk2"/>
              </a:buClr>
              <a:buSzPts val="1000"/>
              <a:buFont typeface="Arial"/>
              <a:buNone/>
              <a:defRPr sz="1000">
                <a:solidFill>
                  <a:schemeClr val="dk2"/>
                </a:solidFill>
                <a:latin typeface="Arial"/>
                <a:ea typeface="Arial"/>
                <a:cs typeface="Arial"/>
                <a:sym typeface="Arial"/>
              </a:defRPr>
            </a:lvl5pPr>
            <a:lvl6pPr indent="0" lvl="5" marL="0" algn="r">
              <a:buClr>
                <a:schemeClr val="dk2"/>
              </a:buClr>
              <a:buSzPts val="1000"/>
              <a:buFont typeface="Arial"/>
              <a:buNone/>
              <a:defRPr sz="1000">
                <a:solidFill>
                  <a:schemeClr val="dk2"/>
                </a:solidFill>
                <a:latin typeface="Arial"/>
                <a:ea typeface="Arial"/>
                <a:cs typeface="Arial"/>
                <a:sym typeface="Arial"/>
              </a:defRPr>
            </a:lvl6pPr>
            <a:lvl7pPr indent="0" lvl="6" marL="0" algn="r">
              <a:buClr>
                <a:schemeClr val="dk2"/>
              </a:buClr>
              <a:buSzPts val="1000"/>
              <a:buFont typeface="Arial"/>
              <a:buNone/>
              <a:defRPr sz="1000">
                <a:solidFill>
                  <a:schemeClr val="dk2"/>
                </a:solidFill>
                <a:latin typeface="Arial"/>
                <a:ea typeface="Arial"/>
                <a:cs typeface="Arial"/>
                <a:sym typeface="Arial"/>
              </a:defRPr>
            </a:lvl7pPr>
            <a:lvl8pPr indent="0" lvl="7" marL="0" algn="r">
              <a:buClr>
                <a:schemeClr val="dk2"/>
              </a:buClr>
              <a:buSzPts val="1000"/>
              <a:buFont typeface="Arial"/>
              <a:buNone/>
              <a:defRPr sz="1000">
                <a:solidFill>
                  <a:schemeClr val="dk2"/>
                </a:solidFill>
                <a:latin typeface="Arial"/>
                <a:ea typeface="Arial"/>
                <a:cs typeface="Arial"/>
                <a:sym typeface="Arial"/>
              </a:defRPr>
            </a:lvl8pPr>
            <a:lvl9pPr indent="0" lvl="8" marL="0" algn="r">
              <a:buClr>
                <a:schemeClr val="dk2"/>
              </a:buClr>
              <a:buSzPts val="1000"/>
              <a:buFont typeface="Arial"/>
              <a:buNone/>
              <a:defRPr sz="10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189" name="Shape 189"/>
        <p:cNvGrpSpPr/>
        <p:nvPr/>
      </p:nvGrpSpPr>
      <p:grpSpPr>
        <a:xfrm>
          <a:off x="0" y="0"/>
          <a:ext cx="0" cy="0"/>
          <a:chOff x="0" y="0"/>
          <a:chExt cx="0" cy="0"/>
        </a:xfrm>
      </p:grpSpPr>
      <p:sp>
        <p:nvSpPr>
          <p:cNvPr id="190" name="Google Shape;190;p40"/>
          <p:cNvSpPr txBox="1"/>
          <p:nvPr>
            <p:ph type="title"/>
          </p:nvPr>
        </p:nvSpPr>
        <p:spPr>
          <a:xfrm>
            <a:off x="311700" y="1106125"/>
            <a:ext cx="8520600" cy="1963500"/>
          </a:xfrm>
          <a:prstGeom prst="rect">
            <a:avLst/>
          </a:prstGeom>
          <a:noFill/>
          <a:ln>
            <a:noFill/>
          </a:ln>
        </p:spPr>
        <p:txBody>
          <a:bodyPr anchorCtr="0" anchor="b" bIns="68575" lIns="68575" spcFirstLastPara="1" rIns="68575" wrap="square" tIns="68575">
            <a:normAutofit/>
          </a:bodyPr>
          <a:lstStyle>
            <a:lvl1pPr lvl="0" algn="ctr">
              <a:lnSpc>
                <a:spcPct val="100000"/>
              </a:lnSpc>
              <a:spcBef>
                <a:spcPts val="0"/>
              </a:spcBef>
              <a:spcAft>
                <a:spcPts val="0"/>
              </a:spcAft>
              <a:buSzPts val="9000"/>
              <a:buNone/>
              <a:defRPr sz="12000"/>
            </a:lvl1pPr>
            <a:lvl2pPr lvl="1" algn="ctr">
              <a:lnSpc>
                <a:spcPct val="100000"/>
              </a:lnSpc>
              <a:spcBef>
                <a:spcPts val="0"/>
              </a:spcBef>
              <a:spcAft>
                <a:spcPts val="0"/>
              </a:spcAft>
              <a:buSzPts val="9000"/>
              <a:buNone/>
              <a:defRPr sz="12000"/>
            </a:lvl2pPr>
            <a:lvl3pPr lvl="2" algn="ctr">
              <a:lnSpc>
                <a:spcPct val="100000"/>
              </a:lnSpc>
              <a:spcBef>
                <a:spcPts val="0"/>
              </a:spcBef>
              <a:spcAft>
                <a:spcPts val="0"/>
              </a:spcAft>
              <a:buSzPts val="9000"/>
              <a:buNone/>
              <a:defRPr sz="12000"/>
            </a:lvl3pPr>
            <a:lvl4pPr lvl="3" algn="ctr">
              <a:lnSpc>
                <a:spcPct val="100000"/>
              </a:lnSpc>
              <a:spcBef>
                <a:spcPts val="0"/>
              </a:spcBef>
              <a:spcAft>
                <a:spcPts val="0"/>
              </a:spcAft>
              <a:buSzPts val="9000"/>
              <a:buNone/>
              <a:defRPr sz="12000"/>
            </a:lvl4pPr>
            <a:lvl5pPr lvl="4" algn="ctr">
              <a:lnSpc>
                <a:spcPct val="100000"/>
              </a:lnSpc>
              <a:spcBef>
                <a:spcPts val="0"/>
              </a:spcBef>
              <a:spcAft>
                <a:spcPts val="0"/>
              </a:spcAft>
              <a:buSzPts val="9000"/>
              <a:buNone/>
              <a:defRPr sz="12000"/>
            </a:lvl5pPr>
            <a:lvl6pPr lvl="5" algn="ctr">
              <a:lnSpc>
                <a:spcPct val="100000"/>
              </a:lnSpc>
              <a:spcBef>
                <a:spcPts val="0"/>
              </a:spcBef>
              <a:spcAft>
                <a:spcPts val="0"/>
              </a:spcAft>
              <a:buSzPts val="9000"/>
              <a:buNone/>
              <a:defRPr sz="12000"/>
            </a:lvl6pPr>
            <a:lvl7pPr lvl="6" algn="ctr">
              <a:lnSpc>
                <a:spcPct val="100000"/>
              </a:lnSpc>
              <a:spcBef>
                <a:spcPts val="0"/>
              </a:spcBef>
              <a:spcAft>
                <a:spcPts val="0"/>
              </a:spcAft>
              <a:buSzPts val="9000"/>
              <a:buNone/>
              <a:defRPr sz="12000"/>
            </a:lvl7pPr>
            <a:lvl8pPr lvl="7" algn="ctr">
              <a:lnSpc>
                <a:spcPct val="100000"/>
              </a:lnSpc>
              <a:spcBef>
                <a:spcPts val="0"/>
              </a:spcBef>
              <a:spcAft>
                <a:spcPts val="0"/>
              </a:spcAft>
              <a:buSzPts val="9000"/>
              <a:buNone/>
              <a:defRPr sz="12000"/>
            </a:lvl8pPr>
            <a:lvl9pPr lvl="8" algn="ctr">
              <a:lnSpc>
                <a:spcPct val="100000"/>
              </a:lnSpc>
              <a:spcBef>
                <a:spcPts val="0"/>
              </a:spcBef>
              <a:spcAft>
                <a:spcPts val="0"/>
              </a:spcAft>
              <a:buSzPts val="9000"/>
              <a:buNone/>
              <a:defRPr sz="12000"/>
            </a:lvl9pPr>
          </a:lstStyle>
          <a:p/>
        </p:txBody>
      </p:sp>
      <p:sp>
        <p:nvSpPr>
          <p:cNvPr id="191" name="Google Shape;191;p40"/>
          <p:cNvSpPr txBox="1"/>
          <p:nvPr>
            <p:ph idx="1" type="body"/>
          </p:nvPr>
        </p:nvSpPr>
        <p:spPr>
          <a:xfrm>
            <a:off x="311700" y="3152225"/>
            <a:ext cx="8520600" cy="1300800"/>
          </a:xfrm>
          <a:prstGeom prst="rect">
            <a:avLst/>
          </a:prstGeom>
          <a:noFill/>
          <a:ln>
            <a:noFill/>
          </a:ln>
        </p:spPr>
        <p:txBody>
          <a:bodyPr anchorCtr="0" anchor="t" bIns="68575" lIns="68575" spcFirstLastPara="1" rIns="68575" wrap="square" tIns="68575">
            <a:normAutofit/>
          </a:bodyPr>
          <a:lstStyle>
            <a:lvl1pPr indent="-317500" lvl="0" marL="457200" algn="ctr">
              <a:lnSpc>
                <a:spcPct val="115000"/>
              </a:lnSpc>
              <a:spcBef>
                <a:spcPts val="0"/>
              </a:spcBef>
              <a:spcAft>
                <a:spcPts val="0"/>
              </a:spcAft>
              <a:buSzPts val="1400"/>
              <a:buChar char="●"/>
              <a:defRPr/>
            </a:lvl1pPr>
            <a:lvl2pPr indent="-298450" lvl="1" marL="914400" algn="ctr">
              <a:lnSpc>
                <a:spcPct val="115000"/>
              </a:lnSpc>
              <a:spcBef>
                <a:spcPts val="0"/>
              </a:spcBef>
              <a:spcAft>
                <a:spcPts val="0"/>
              </a:spcAft>
              <a:buSzPts val="1100"/>
              <a:buChar char="○"/>
              <a:defRPr/>
            </a:lvl2pPr>
            <a:lvl3pPr indent="-298450" lvl="2" marL="1371600" algn="ctr">
              <a:lnSpc>
                <a:spcPct val="115000"/>
              </a:lnSpc>
              <a:spcBef>
                <a:spcPts val="0"/>
              </a:spcBef>
              <a:spcAft>
                <a:spcPts val="0"/>
              </a:spcAft>
              <a:buSzPts val="1100"/>
              <a:buChar char="■"/>
              <a:defRPr/>
            </a:lvl3pPr>
            <a:lvl4pPr indent="-298450" lvl="3" marL="1828800" algn="ctr">
              <a:lnSpc>
                <a:spcPct val="115000"/>
              </a:lnSpc>
              <a:spcBef>
                <a:spcPts val="0"/>
              </a:spcBef>
              <a:spcAft>
                <a:spcPts val="0"/>
              </a:spcAft>
              <a:buSzPts val="1100"/>
              <a:buChar char="●"/>
              <a:defRPr/>
            </a:lvl4pPr>
            <a:lvl5pPr indent="-298450" lvl="4" marL="2286000" algn="ctr">
              <a:lnSpc>
                <a:spcPct val="115000"/>
              </a:lnSpc>
              <a:spcBef>
                <a:spcPts val="0"/>
              </a:spcBef>
              <a:spcAft>
                <a:spcPts val="0"/>
              </a:spcAft>
              <a:buSzPts val="1100"/>
              <a:buChar char="○"/>
              <a:defRPr/>
            </a:lvl5pPr>
            <a:lvl6pPr indent="-298450" lvl="5" marL="2743200" algn="ctr">
              <a:lnSpc>
                <a:spcPct val="115000"/>
              </a:lnSpc>
              <a:spcBef>
                <a:spcPts val="0"/>
              </a:spcBef>
              <a:spcAft>
                <a:spcPts val="0"/>
              </a:spcAft>
              <a:buSzPts val="1100"/>
              <a:buChar char="■"/>
              <a:defRPr/>
            </a:lvl6pPr>
            <a:lvl7pPr indent="-298450" lvl="6" marL="3200400" algn="ctr">
              <a:lnSpc>
                <a:spcPct val="115000"/>
              </a:lnSpc>
              <a:spcBef>
                <a:spcPts val="0"/>
              </a:spcBef>
              <a:spcAft>
                <a:spcPts val="0"/>
              </a:spcAft>
              <a:buSzPts val="1100"/>
              <a:buChar char="●"/>
              <a:defRPr/>
            </a:lvl7pPr>
            <a:lvl8pPr indent="-298450" lvl="7" marL="3657600" algn="ctr">
              <a:lnSpc>
                <a:spcPct val="115000"/>
              </a:lnSpc>
              <a:spcBef>
                <a:spcPts val="0"/>
              </a:spcBef>
              <a:spcAft>
                <a:spcPts val="0"/>
              </a:spcAft>
              <a:buSzPts val="1100"/>
              <a:buChar char="○"/>
              <a:defRPr/>
            </a:lvl8pPr>
            <a:lvl9pPr indent="-298450" lvl="8" marL="4114800" algn="ctr">
              <a:lnSpc>
                <a:spcPct val="115000"/>
              </a:lnSpc>
              <a:spcBef>
                <a:spcPts val="0"/>
              </a:spcBef>
              <a:spcAft>
                <a:spcPts val="0"/>
              </a:spcAft>
              <a:buSzPts val="1100"/>
              <a:buChar char="■"/>
              <a:defRPr/>
            </a:lvl9pPr>
          </a:lstStyle>
          <a:p/>
        </p:txBody>
      </p:sp>
      <p:sp>
        <p:nvSpPr>
          <p:cNvPr id="192" name="Google Shape;192;p40"/>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algn="r">
              <a:buClr>
                <a:schemeClr val="dk2"/>
              </a:buClr>
              <a:buSzPts val="1000"/>
              <a:buFont typeface="Arial"/>
              <a:buNone/>
              <a:defRPr sz="1000">
                <a:solidFill>
                  <a:schemeClr val="dk2"/>
                </a:solidFill>
                <a:latin typeface="Arial"/>
                <a:ea typeface="Arial"/>
                <a:cs typeface="Arial"/>
                <a:sym typeface="Arial"/>
              </a:defRPr>
            </a:lvl1pPr>
            <a:lvl2pPr indent="0" lvl="1" marL="0" algn="r">
              <a:buClr>
                <a:schemeClr val="dk2"/>
              </a:buClr>
              <a:buSzPts val="1000"/>
              <a:buFont typeface="Arial"/>
              <a:buNone/>
              <a:defRPr sz="1000">
                <a:solidFill>
                  <a:schemeClr val="dk2"/>
                </a:solidFill>
                <a:latin typeface="Arial"/>
                <a:ea typeface="Arial"/>
                <a:cs typeface="Arial"/>
                <a:sym typeface="Arial"/>
              </a:defRPr>
            </a:lvl2pPr>
            <a:lvl3pPr indent="0" lvl="2" marL="0" algn="r">
              <a:buClr>
                <a:schemeClr val="dk2"/>
              </a:buClr>
              <a:buSzPts val="1000"/>
              <a:buFont typeface="Arial"/>
              <a:buNone/>
              <a:defRPr sz="1000">
                <a:solidFill>
                  <a:schemeClr val="dk2"/>
                </a:solidFill>
                <a:latin typeface="Arial"/>
                <a:ea typeface="Arial"/>
                <a:cs typeface="Arial"/>
                <a:sym typeface="Arial"/>
              </a:defRPr>
            </a:lvl3pPr>
            <a:lvl4pPr indent="0" lvl="3" marL="0" algn="r">
              <a:buClr>
                <a:schemeClr val="dk2"/>
              </a:buClr>
              <a:buSzPts val="1000"/>
              <a:buFont typeface="Arial"/>
              <a:buNone/>
              <a:defRPr sz="1000">
                <a:solidFill>
                  <a:schemeClr val="dk2"/>
                </a:solidFill>
                <a:latin typeface="Arial"/>
                <a:ea typeface="Arial"/>
                <a:cs typeface="Arial"/>
                <a:sym typeface="Arial"/>
              </a:defRPr>
            </a:lvl4pPr>
            <a:lvl5pPr indent="0" lvl="4" marL="0" algn="r">
              <a:buClr>
                <a:schemeClr val="dk2"/>
              </a:buClr>
              <a:buSzPts val="1000"/>
              <a:buFont typeface="Arial"/>
              <a:buNone/>
              <a:defRPr sz="1000">
                <a:solidFill>
                  <a:schemeClr val="dk2"/>
                </a:solidFill>
                <a:latin typeface="Arial"/>
                <a:ea typeface="Arial"/>
                <a:cs typeface="Arial"/>
                <a:sym typeface="Arial"/>
              </a:defRPr>
            </a:lvl5pPr>
            <a:lvl6pPr indent="0" lvl="5" marL="0" algn="r">
              <a:buClr>
                <a:schemeClr val="dk2"/>
              </a:buClr>
              <a:buSzPts val="1000"/>
              <a:buFont typeface="Arial"/>
              <a:buNone/>
              <a:defRPr sz="1000">
                <a:solidFill>
                  <a:schemeClr val="dk2"/>
                </a:solidFill>
                <a:latin typeface="Arial"/>
                <a:ea typeface="Arial"/>
                <a:cs typeface="Arial"/>
                <a:sym typeface="Arial"/>
              </a:defRPr>
            </a:lvl6pPr>
            <a:lvl7pPr indent="0" lvl="6" marL="0" algn="r">
              <a:buClr>
                <a:schemeClr val="dk2"/>
              </a:buClr>
              <a:buSzPts val="1000"/>
              <a:buFont typeface="Arial"/>
              <a:buNone/>
              <a:defRPr sz="1000">
                <a:solidFill>
                  <a:schemeClr val="dk2"/>
                </a:solidFill>
                <a:latin typeface="Arial"/>
                <a:ea typeface="Arial"/>
                <a:cs typeface="Arial"/>
                <a:sym typeface="Arial"/>
              </a:defRPr>
            </a:lvl7pPr>
            <a:lvl8pPr indent="0" lvl="7" marL="0" algn="r">
              <a:buClr>
                <a:schemeClr val="dk2"/>
              </a:buClr>
              <a:buSzPts val="1000"/>
              <a:buFont typeface="Arial"/>
              <a:buNone/>
              <a:defRPr sz="1000">
                <a:solidFill>
                  <a:schemeClr val="dk2"/>
                </a:solidFill>
                <a:latin typeface="Arial"/>
                <a:ea typeface="Arial"/>
                <a:cs typeface="Arial"/>
                <a:sym typeface="Arial"/>
              </a:defRPr>
            </a:lvl8pPr>
            <a:lvl9pPr indent="0" lvl="8" marL="0" algn="r">
              <a:buClr>
                <a:schemeClr val="dk2"/>
              </a:buClr>
              <a:buSzPts val="1000"/>
              <a:buFont typeface="Arial"/>
              <a:buNone/>
              <a:defRPr sz="10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3" name="Shape 193"/>
        <p:cNvGrpSpPr/>
        <p:nvPr/>
      </p:nvGrpSpPr>
      <p:grpSpPr>
        <a:xfrm>
          <a:off x="0" y="0"/>
          <a:ext cx="0" cy="0"/>
          <a:chOff x="0" y="0"/>
          <a:chExt cx="0" cy="0"/>
        </a:xfrm>
      </p:grpSpPr>
      <p:sp>
        <p:nvSpPr>
          <p:cNvPr id="194" name="Google Shape;194;p41"/>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algn="r">
              <a:buClr>
                <a:schemeClr val="dk2"/>
              </a:buClr>
              <a:buSzPts val="1000"/>
              <a:buFont typeface="Arial"/>
              <a:buNone/>
              <a:defRPr sz="1000">
                <a:solidFill>
                  <a:schemeClr val="dk2"/>
                </a:solidFill>
                <a:latin typeface="Arial"/>
                <a:ea typeface="Arial"/>
                <a:cs typeface="Arial"/>
                <a:sym typeface="Arial"/>
              </a:defRPr>
            </a:lvl1pPr>
            <a:lvl2pPr indent="0" lvl="1" marL="0" algn="r">
              <a:buClr>
                <a:schemeClr val="dk2"/>
              </a:buClr>
              <a:buSzPts val="1000"/>
              <a:buFont typeface="Arial"/>
              <a:buNone/>
              <a:defRPr sz="1000">
                <a:solidFill>
                  <a:schemeClr val="dk2"/>
                </a:solidFill>
                <a:latin typeface="Arial"/>
                <a:ea typeface="Arial"/>
                <a:cs typeface="Arial"/>
                <a:sym typeface="Arial"/>
              </a:defRPr>
            </a:lvl2pPr>
            <a:lvl3pPr indent="0" lvl="2" marL="0" algn="r">
              <a:buClr>
                <a:schemeClr val="dk2"/>
              </a:buClr>
              <a:buSzPts val="1000"/>
              <a:buFont typeface="Arial"/>
              <a:buNone/>
              <a:defRPr sz="1000">
                <a:solidFill>
                  <a:schemeClr val="dk2"/>
                </a:solidFill>
                <a:latin typeface="Arial"/>
                <a:ea typeface="Arial"/>
                <a:cs typeface="Arial"/>
                <a:sym typeface="Arial"/>
              </a:defRPr>
            </a:lvl3pPr>
            <a:lvl4pPr indent="0" lvl="3" marL="0" algn="r">
              <a:buClr>
                <a:schemeClr val="dk2"/>
              </a:buClr>
              <a:buSzPts val="1000"/>
              <a:buFont typeface="Arial"/>
              <a:buNone/>
              <a:defRPr sz="1000">
                <a:solidFill>
                  <a:schemeClr val="dk2"/>
                </a:solidFill>
                <a:latin typeface="Arial"/>
                <a:ea typeface="Arial"/>
                <a:cs typeface="Arial"/>
                <a:sym typeface="Arial"/>
              </a:defRPr>
            </a:lvl4pPr>
            <a:lvl5pPr indent="0" lvl="4" marL="0" algn="r">
              <a:buClr>
                <a:schemeClr val="dk2"/>
              </a:buClr>
              <a:buSzPts val="1000"/>
              <a:buFont typeface="Arial"/>
              <a:buNone/>
              <a:defRPr sz="1000">
                <a:solidFill>
                  <a:schemeClr val="dk2"/>
                </a:solidFill>
                <a:latin typeface="Arial"/>
                <a:ea typeface="Arial"/>
                <a:cs typeface="Arial"/>
                <a:sym typeface="Arial"/>
              </a:defRPr>
            </a:lvl5pPr>
            <a:lvl6pPr indent="0" lvl="5" marL="0" algn="r">
              <a:buClr>
                <a:schemeClr val="dk2"/>
              </a:buClr>
              <a:buSzPts val="1000"/>
              <a:buFont typeface="Arial"/>
              <a:buNone/>
              <a:defRPr sz="1000">
                <a:solidFill>
                  <a:schemeClr val="dk2"/>
                </a:solidFill>
                <a:latin typeface="Arial"/>
                <a:ea typeface="Arial"/>
                <a:cs typeface="Arial"/>
                <a:sym typeface="Arial"/>
              </a:defRPr>
            </a:lvl6pPr>
            <a:lvl7pPr indent="0" lvl="6" marL="0" algn="r">
              <a:buClr>
                <a:schemeClr val="dk2"/>
              </a:buClr>
              <a:buSzPts val="1000"/>
              <a:buFont typeface="Arial"/>
              <a:buNone/>
              <a:defRPr sz="1000">
                <a:solidFill>
                  <a:schemeClr val="dk2"/>
                </a:solidFill>
                <a:latin typeface="Arial"/>
                <a:ea typeface="Arial"/>
                <a:cs typeface="Arial"/>
                <a:sym typeface="Arial"/>
              </a:defRPr>
            </a:lvl7pPr>
            <a:lvl8pPr indent="0" lvl="7" marL="0" algn="r">
              <a:buClr>
                <a:schemeClr val="dk2"/>
              </a:buClr>
              <a:buSzPts val="1000"/>
              <a:buFont typeface="Arial"/>
              <a:buNone/>
              <a:defRPr sz="1000">
                <a:solidFill>
                  <a:schemeClr val="dk2"/>
                </a:solidFill>
                <a:latin typeface="Arial"/>
                <a:ea typeface="Arial"/>
                <a:cs typeface="Arial"/>
                <a:sym typeface="Arial"/>
              </a:defRPr>
            </a:lvl8pPr>
            <a:lvl9pPr indent="0" lvl="8" marL="0" algn="r">
              <a:buClr>
                <a:schemeClr val="dk2"/>
              </a:buClr>
              <a:buSzPts val="1000"/>
              <a:buFont typeface="Arial"/>
              <a:buNone/>
              <a:defRPr sz="1000">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p:cSld name="TITLE_AND_BODY_1">
    <p:spTree>
      <p:nvGrpSpPr>
        <p:cNvPr id="195" name="Shape 195"/>
        <p:cNvGrpSpPr/>
        <p:nvPr/>
      </p:nvGrpSpPr>
      <p:grpSpPr>
        <a:xfrm>
          <a:off x="0" y="0"/>
          <a:ext cx="0" cy="0"/>
          <a:chOff x="0" y="0"/>
          <a:chExt cx="0" cy="0"/>
        </a:xfrm>
      </p:grpSpPr>
      <p:sp>
        <p:nvSpPr>
          <p:cNvPr id="196" name="Google Shape;196;p42"/>
          <p:cNvSpPr txBox="1"/>
          <p:nvPr>
            <p:ph idx="1" type="body"/>
          </p:nvPr>
        </p:nvSpPr>
        <p:spPr>
          <a:xfrm>
            <a:off x="450503" y="4447448"/>
            <a:ext cx="8239200" cy="238800"/>
          </a:xfrm>
          <a:prstGeom prst="rect">
            <a:avLst/>
          </a:prstGeom>
          <a:noFill/>
          <a:ln>
            <a:noFill/>
          </a:ln>
        </p:spPr>
        <p:txBody>
          <a:bodyPr anchorCtr="0" anchor="t" bIns="17150" lIns="17150" spcFirstLastPara="1" rIns="17150" wrap="square" tIns="17150">
            <a:normAutofit/>
          </a:bodyPr>
          <a:lstStyle>
            <a:lvl1pPr indent="-279400" lvl="0" marL="457200" algn="l">
              <a:lnSpc>
                <a:spcPct val="100000"/>
              </a:lnSpc>
              <a:spcBef>
                <a:spcPts val="2200"/>
              </a:spcBef>
              <a:spcAft>
                <a:spcPts val="0"/>
              </a:spcAft>
              <a:buClr>
                <a:srgbClr val="000000"/>
              </a:buClr>
              <a:buSzPts val="800"/>
              <a:buChar char="●"/>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97" name="Google Shape;197;p42"/>
          <p:cNvSpPr txBox="1"/>
          <p:nvPr>
            <p:ph type="title"/>
          </p:nvPr>
        </p:nvSpPr>
        <p:spPr>
          <a:xfrm>
            <a:off x="452436" y="965622"/>
            <a:ext cx="8239200" cy="1743000"/>
          </a:xfrm>
          <a:prstGeom prst="rect">
            <a:avLst/>
          </a:prstGeom>
          <a:noFill/>
          <a:ln>
            <a:noFill/>
          </a:ln>
        </p:spPr>
        <p:txBody>
          <a:bodyPr anchorCtr="0" anchor="b" bIns="19050" lIns="19050" spcFirstLastPara="1" rIns="19050" wrap="square" tIns="19050">
            <a:normAutofit/>
          </a:bodyPr>
          <a:lstStyle>
            <a:lvl1pPr lvl="0" algn="l">
              <a:lnSpc>
                <a:spcPct val="80000"/>
              </a:lnSpc>
              <a:spcBef>
                <a:spcPts val="0"/>
              </a:spcBef>
              <a:spcAft>
                <a:spcPts val="0"/>
              </a:spcAft>
              <a:buClr>
                <a:srgbClr val="000000"/>
              </a:buClr>
              <a:buSzPts val="4400"/>
              <a:buFont typeface="Helvetica Neue"/>
              <a:buNone/>
              <a:defRPr b="1" sz="4400">
                <a:latin typeface="Helvetica Neue"/>
                <a:ea typeface="Helvetica Neue"/>
                <a:cs typeface="Helvetica Neue"/>
                <a:sym typeface="Helvetica Neu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198" name="Google Shape;198;p42"/>
          <p:cNvSpPr txBox="1"/>
          <p:nvPr>
            <p:ph idx="2" type="body"/>
          </p:nvPr>
        </p:nvSpPr>
        <p:spPr>
          <a:xfrm>
            <a:off x="450503" y="2708696"/>
            <a:ext cx="8239200" cy="714300"/>
          </a:xfrm>
          <a:prstGeom prst="rect">
            <a:avLst/>
          </a:prstGeom>
          <a:noFill/>
          <a:ln>
            <a:noFill/>
          </a:ln>
        </p:spPr>
        <p:txBody>
          <a:bodyPr anchorCtr="0" anchor="t" bIns="19050" lIns="19050" spcFirstLastPara="1" rIns="19050" wrap="square" tIns="19050">
            <a:normAutofit/>
          </a:bodyPr>
          <a:lstStyle>
            <a:lvl1pPr indent="-228600" lvl="0" marL="457200" algn="l">
              <a:lnSpc>
                <a:spcPct val="100000"/>
              </a:lnSpc>
              <a:spcBef>
                <a:spcPts val="0"/>
              </a:spcBef>
              <a:spcAft>
                <a:spcPts val="0"/>
              </a:spcAft>
              <a:buClr>
                <a:srgbClr val="000000"/>
              </a:buClr>
              <a:buSzPts val="2100"/>
              <a:buFont typeface="Helvetica Neue"/>
              <a:buNone/>
              <a:defRPr b="1" sz="2100"/>
            </a:lvl1pPr>
            <a:lvl2pPr indent="-228600" lvl="1" marL="914400" algn="l">
              <a:lnSpc>
                <a:spcPct val="100000"/>
              </a:lnSpc>
              <a:spcBef>
                <a:spcPts val="0"/>
              </a:spcBef>
              <a:spcAft>
                <a:spcPts val="0"/>
              </a:spcAft>
              <a:buClr>
                <a:srgbClr val="000000"/>
              </a:buClr>
              <a:buSzPts val="2100"/>
              <a:buFont typeface="Helvetica Neue"/>
              <a:buNone/>
              <a:defRPr b="1" sz="2100"/>
            </a:lvl2pPr>
            <a:lvl3pPr indent="-228600" lvl="2" marL="1371600" algn="l">
              <a:lnSpc>
                <a:spcPct val="100000"/>
              </a:lnSpc>
              <a:spcBef>
                <a:spcPts val="0"/>
              </a:spcBef>
              <a:spcAft>
                <a:spcPts val="0"/>
              </a:spcAft>
              <a:buClr>
                <a:srgbClr val="000000"/>
              </a:buClr>
              <a:buSzPts val="2100"/>
              <a:buFont typeface="Helvetica Neue"/>
              <a:buNone/>
              <a:defRPr b="1" sz="2100"/>
            </a:lvl3pPr>
            <a:lvl4pPr indent="-228600" lvl="3" marL="1828800" algn="l">
              <a:lnSpc>
                <a:spcPct val="100000"/>
              </a:lnSpc>
              <a:spcBef>
                <a:spcPts val="0"/>
              </a:spcBef>
              <a:spcAft>
                <a:spcPts val="0"/>
              </a:spcAft>
              <a:buClr>
                <a:srgbClr val="000000"/>
              </a:buClr>
              <a:buSzPts val="2100"/>
              <a:buFont typeface="Helvetica Neue"/>
              <a:buNone/>
              <a:defRPr b="1" sz="2100"/>
            </a:lvl4pPr>
            <a:lvl5pPr indent="-228600" lvl="4" marL="2286000" algn="l">
              <a:lnSpc>
                <a:spcPct val="100000"/>
              </a:lnSpc>
              <a:spcBef>
                <a:spcPts val="0"/>
              </a:spcBef>
              <a:spcAft>
                <a:spcPts val="0"/>
              </a:spcAft>
              <a:buClr>
                <a:srgbClr val="000000"/>
              </a:buClr>
              <a:buSzPts val="2100"/>
              <a:buFont typeface="Helvetica Neue"/>
              <a:buNone/>
              <a:defRPr b="1" sz="2100"/>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199" name="Google Shape;199;p42"/>
          <p:cNvSpPr txBox="1"/>
          <p:nvPr>
            <p:ph idx="12" type="sldNum"/>
          </p:nvPr>
        </p:nvSpPr>
        <p:spPr>
          <a:xfrm>
            <a:off x="4500562" y="4905375"/>
            <a:ext cx="138300" cy="146100"/>
          </a:xfrm>
          <a:prstGeom prst="rect">
            <a:avLst/>
          </a:prstGeom>
          <a:noFill/>
          <a:ln>
            <a:noFill/>
          </a:ln>
        </p:spPr>
        <p:txBody>
          <a:bodyPr anchorCtr="0" anchor="b" bIns="19050" lIns="19050" spcFirstLastPara="1" rIns="19050" wrap="square" tIns="19050">
            <a:spAutoFit/>
          </a:bodyPr>
          <a:lstStyle>
            <a:lvl1pPr indent="0" lvl="0" marL="0" marR="0" algn="ctr">
              <a:lnSpc>
                <a:spcPct val="100000"/>
              </a:lnSpc>
              <a:spcBef>
                <a:spcPts val="0"/>
              </a:spcBef>
              <a:spcAft>
                <a:spcPts val="0"/>
              </a:spcAft>
              <a:buClr>
                <a:srgbClr val="000000"/>
              </a:buClr>
              <a:buSzPts val="700"/>
              <a:buFont typeface="Helvetica Neue"/>
              <a:buNone/>
              <a:defRPr b="0" i="0" sz="700" u="none" cap="none" strike="noStrike">
                <a:solidFill>
                  <a:schemeClr val="dk2"/>
                </a:solidFill>
                <a:latin typeface="Helvetica Neue"/>
                <a:ea typeface="Helvetica Neue"/>
                <a:cs typeface="Helvetica Neue"/>
                <a:sym typeface="Helvetica Neue"/>
              </a:defRPr>
            </a:lvl1pPr>
            <a:lvl2pPr indent="0" lvl="1" marL="0" marR="0" algn="ctr">
              <a:lnSpc>
                <a:spcPct val="100000"/>
              </a:lnSpc>
              <a:spcBef>
                <a:spcPts val="0"/>
              </a:spcBef>
              <a:spcAft>
                <a:spcPts val="0"/>
              </a:spcAft>
              <a:buClr>
                <a:srgbClr val="000000"/>
              </a:buClr>
              <a:buSzPts val="700"/>
              <a:buFont typeface="Helvetica Neue"/>
              <a:buNone/>
              <a:defRPr b="0" i="0" sz="700" u="none" cap="none" strike="noStrike">
                <a:solidFill>
                  <a:schemeClr val="dk2"/>
                </a:solidFill>
                <a:latin typeface="Helvetica Neue"/>
                <a:ea typeface="Helvetica Neue"/>
                <a:cs typeface="Helvetica Neue"/>
                <a:sym typeface="Helvetica Neue"/>
              </a:defRPr>
            </a:lvl2pPr>
            <a:lvl3pPr indent="0" lvl="2" marL="0" marR="0" algn="ctr">
              <a:lnSpc>
                <a:spcPct val="100000"/>
              </a:lnSpc>
              <a:spcBef>
                <a:spcPts val="0"/>
              </a:spcBef>
              <a:spcAft>
                <a:spcPts val="0"/>
              </a:spcAft>
              <a:buClr>
                <a:srgbClr val="000000"/>
              </a:buClr>
              <a:buSzPts val="700"/>
              <a:buFont typeface="Helvetica Neue"/>
              <a:buNone/>
              <a:defRPr b="0" i="0" sz="700" u="none" cap="none" strike="noStrike">
                <a:solidFill>
                  <a:schemeClr val="dk2"/>
                </a:solidFill>
                <a:latin typeface="Helvetica Neue"/>
                <a:ea typeface="Helvetica Neue"/>
                <a:cs typeface="Helvetica Neue"/>
                <a:sym typeface="Helvetica Neue"/>
              </a:defRPr>
            </a:lvl3pPr>
            <a:lvl4pPr indent="0" lvl="3" marL="0" marR="0" algn="ctr">
              <a:lnSpc>
                <a:spcPct val="100000"/>
              </a:lnSpc>
              <a:spcBef>
                <a:spcPts val="0"/>
              </a:spcBef>
              <a:spcAft>
                <a:spcPts val="0"/>
              </a:spcAft>
              <a:buClr>
                <a:srgbClr val="000000"/>
              </a:buClr>
              <a:buSzPts val="700"/>
              <a:buFont typeface="Helvetica Neue"/>
              <a:buNone/>
              <a:defRPr b="0" i="0" sz="700" u="none" cap="none" strike="noStrike">
                <a:solidFill>
                  <a:schemeClr val="dk2"/>
                </a:solidFill>
                <a:latin typeface="Helvetica Neue"/>
                <a:ea typeface="Helvetica Neue"/>
                <a:cs typeface="Helvetica Neue"/>
                <a:sym typeface="Helvetica Neue"/>
              </a:defRPr>
            </a:lvl4pPr>
            <a:lvl5pPr indent="0" lvl="4" marL="0" marR="0" algn="ctr">
              <a:lnSpc>
                <a:spcPct val="100000"/>
              </a:lnSpc>
              <a:spcBef>
                <a:spcPts val="0"/>
              </a:spcBef>
              <a:spcAft>
                <a:spcPts val="0"/>
              </a:spcAft>
              <a:buClr>
                <a:srgbClr val="000000"/>
              </a:buClr>
              <a:buSzPts val="700"/>
              <a:buFont typeface="Helvetica Neue"/>
              <a:buNone/>
              <a:defRPr b="0" i="0" sz="700" u="none" cap="none" strike="noStrike">
                <a:solidFill>
                  <a:schemeClr val="dk2"/>
                </a:solidFill>
                <a:latin typeface="Helvetica Neue"/>
                <a:ea typeface="Helvetica Neue"/>
                <a:cs typeface="Helvetica Neue"/>
                <a:sym typeface="Helvetica Neue"/>
              </a:defRPr>
            </a:lvl5pPr>
            <a:lvl6pPr indent="0" lvl="5" marL="0" marR="0" algn="ctr">
              <a:lnSpc>
                <a:spcPct val="100000"/>
              </a:lnSpc>
              <a:spcBef>
                <a:spcPts val="0"/>
              </a:spcBef>
              <a:spcAft>
                <a:spcPts val="0"/>
              </a:spcAft>
              <a:buClr>
                <a:srgbClr val="000000"/>
              </a:buClr>
              <a:buSzPts val="700"/>
              <a:buFont typeface="Helvetica Neue"/>
              <a:buNone/>
              <a:defRPr b="0" i="0" sz="700" u="none" cap="none" strike="noStrike">
                <a:solidFill>
                  <a:schemeClr val="dk2"/>
                </a:solidFill>
                <a:latin typeface="Helvetica Neue"/>
                <a:ea typeface="Helvetica Neue"/>
                <a:cs typeface="Helvetica Neue"/>
                <a:sym typeface="Helvetica Neue"/>
              </a:defRPr>
            </a:lvl6pPr>
            <a:lvl7pPr indent="0" lvl="6" marL="0" marR="0" algn="ctr">
              <a:lnSpc>
                <a:spcPct val="100000"/>
              </a:lnSpc>
              <a:spcBef>
                <a:spcPts val="0"/>
              </a:spcBef>
              <a:spcAft>
                <a:spcPts val="0"/>
              </a:spcAft>
              <a:buClr>
                <a:srgbClr val="000000"/>
              </a:buClr>
              <a:buSzPts val="700"/>
              <a:buFont typeface="Helvetica Neue"/>
              <a:buNone/>
              <a:defRPr b="0" i="0" sz="700" u="none" cap="none" strike="noStrike">
                <a:solidFill>
                  <a:schemeClr val="dk2"/>
                </a:solidFill>
                <a:latin typeface="Helvetica Neue"/>
                <a:ea typeface="Helvetica Neue"/>
                <a:cs typeface="Helvetica Neue"/>
                <a:sym typeface="Helvetica Neue"/>
              </a:defRPr>
            </a:lvl7pPr>
            <a:lvl8pPr indent="0" lvl="7" marL="0" marR="0" algn="ctr">
              <a:lnSpc>
                <a:spcPct val="100000"/>
              </a:lnSpc>
              <a:spcBef>
                <a:spcPts val="0"/>
              </a:spcBef>
              <a:spcAft>
                <a:spcPts val="0"/>
              </a:spcAft>
              <a:buClr>
                <a:srgbClr val="000000"/>
              </a:buClr>
              <a:buSzPts val="700"/>
              <a:buFont typeface="Helvetica Neue"/>
              <a:buNone/>
              <a:defRPr b="0" i="0" sz="700" u="none" cap="none" strike="noStrike">
                <a:solidFill>
                  <a:schemeClr val="dk2"/>
                </a:solidFill>
                <a:latin typeface="Helvetica Neue"/>
                <a:ea typeface="Helvetica Neue"/>
                <a:cs typeface="Helvetica Neue"/>
                <a:sym typeface="Helvetica Neue"/>
              </a:defRPr>
            </a:lvl8pPr>
            <a:lvl9pPr indent="0" lvl="8" marL="0" marR="0" algn="ctr">
              <a:lnSpc>
                <a:spcPct val="100000"/>
              </a:lnSpc>
              <a:spcBef>
                <a:spcPts val="0"/>
              </a:spcBef>
              <a:spcAft>
                <a:spcPts val="0"/>
              </a:spcAft>
              <a:buClr>
                <a:srgbClr val="000000"/>
              </a:buClr>
              <a:buSzPts val="700"/>
              <a:buFont typeface="Helvetica Neue"/>
              <a:buNone/>
              <a:defRPr b="0" i="0" sz="700" u="none" cap="none" strike="noStrike">
                <a:solidFill>
                  <a:schemeClr val="dk2"/>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GB"/>
              <a:t>‹#›</a:t>
            </a:fld>
            <a:endParaRPr sz="1000">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theme" Target="../theme/theme2.xml"/><Relationship Id="rId14" Type="http://schemas.openxmlformats.org/officeDocument/2006/relationships/slideLayout" Target="../slideLayouts/slideLayout2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6.xml"/><Relationship Id="rId10" Type="http://schemas.openxmlformats.org/officeDocument/2006/relationships/slideLayout" Target="../slideLayouts/slideLayout35.xml"/><Relationship Id="rId13" Type="http://schemas.openxmlformats.org/officeDocument/2006/relationships/slideLayout" Target="../slideLayouts/slideLayout38.xml"/><Relationship Id="rId12" Type="http://schemas.openxmlformats.org/officeDocument/2006/relationships/slideLayout" Target="../slideLayouts/slideLayout37.xml"/><Relationship Id="rId1" Type="http://schemas.openxmlformats.org/officeDocument/2006/relationships/slideLayout" Target="../slideLayouts/slideLayout26.xml"/><Relationship Id="rId2" Type="http://schemas.openxmlformats.org/officeDocument/2006/relationships/slideLayout" Target="../slideLayouts/slideLayout27.xml"/><Relationship Id="rId3" Type="http://schemas.openxmlformats.org/officeDocument/2006/relationships/slideLayout" Target="../slideLayouts/slideLayout28.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5" Type="http://schemas.openxmlformats.org/officeDocument/2006/relationships/theme" Target="../theme/theme3.xml"/><Relationship Id="rId14" Type="http://schemas.openxmlformats.org/officeDocument/2006/relationships/slideLayout" Target="../slideLayouts/slideLayout39.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algn="l">
              <a:lnSpc>
                <a:spcPct val="90000"/>
              </a:lnSpc>
              <a:spcBef>
                <a:spcPts val="0"/>
              </a:spcBef>
              <a:spcAft>
                <a:spcPts val="0"/>
              </a:spcAft>
              <a:buClr>
                <a:schemeClr val="dk1"/>
              </a:buClr>
              <a:buSzPts val="3300"/>
              <a:buFont typeface="Play"/>
              <a:buNone/>
              <a:defRPr b="0" i="0" sz="3300" u="none" cap="none" strike="noStrike">
                <a:solidFill>
                  <a:schemeClr val="dk1"/>
                </a:solidFill>
                <a:latin typeface="Play"/>
                <a:ea typeface="Play"/>
                <a:cs typeface="Play"/>
                <a:sym typeface="Pla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algn="l">
              <a:spcBef>
                <a:spcPts val="0"/>
              </a:spcBef>
              <a:spcAft>
                <a:spcPts val="0"/>
              </a:spcAft>
              <a:buSzPts val="1100"/>
              <a:buNone/>
              <a:defRPr b="0" i="0" sz="900" u="none" cap="none" strike="noStrike">
                <a:solidFill>
                  <a:srgbClr val="757575"/>
                </a:solidFill>
                <a:latin typeface="Arial"/>
                <a:ea typeface="Arial"/>
                <a:cs typeface="Arial"/>
                <a:sym typeface="Arial"/>
              </a:defRPr>
            </a:lvl1pPr>
            <a:lvl2pPr lvl="1" marR="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algn="ctr">
              <a:spcBef>
                <a:spcPts val="0"/>
              </a:spcBef>
              <a:spcAft>
                <a:spcPts val="0"/>
              </a:spcAft>
              <a:buSzPts val="1100"/>
              <a:buNone/>
              <a:defRPr b="0" i="0" sz="900" u="none" cap="none" strike="noStrike">
                <a:solidFill>
                  <a:srgbClr val="757575"/>
                </a:solidFill>
                <a:latin typeface="Arial"/>
                <a:ea typeface="Arial"/>
                <a:cs typeface="Arial"/>
                <a:sym typeface="Arial"/>
              </a:defRPr>
            </a:lvl1pPr>
            <a:lvl2pPr lvl="1" marR="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spcBef>
                <a:spcPts val="0"/>
              </a:spcBef>
              <a:buNone/>
              <a:defRPr b="0" i="0" sz="900" u="none" cap="none" strike="noStrike">
                <a:solidFill>
                  <a:srgbClr val="757575"/>
                </a:solidFill>
                <a:latin typeface="Arial"/>
                <a:ea typeface="Arial"/>
                <a:cs typeface="Arial"/>
                <a:sym typeface="Arial"/>
              </a:defRPr>
            </a:lvl1pPr>
            <a:lvl2pPr indent="0" lvl="1" marL="0" marR="0" algn="r">
              <a:spcBef>
                <a:spcPts val="0"/>
              </a:spcBef>
              <a:buNone/>
              <a:defRPr b="0" i="0" sz="900" u="none" cap="none" strike="noStrike">
                <a:solidFill>
                  <a:srgbClr val="757575"/>
                </a:solidFill>
                <a:latin typeface="Arial"/>
                <a:ea typeface="Arial"/>
                <a:cs typeface="Arial"/>
                <a:sym typeface="Arial"/>
              </a:defRPr>
            </a:lvl2pPr>
            <a:lvl3pPr indent="0" lvl="2" marL="0" marR="0" algn="r">
              <a:spcBef>
                <a:spcPts val="0"/>
              </a:spcBef>
              <a:buNone/>
              <a:defRPr b="0" i="0" sz="900" u="none" cap="none" strike="noStrike">
                <a:solidFill>
                  <a:srgbClr val="757575"/>
                </a:solidFill>
                <a:latin typeface="Arial"/>
                <a:ea typeface="Arial"/>
                <a:cs typeface="Arial"/>
                <a:sym typeface="Arial"/>
              </a:defRPr>
            </a:lvl3pPr>
            <a:lvl4pPr indent="0" lvl="3" marL="0" marR="0" algn="r">
              <a:spcBef>
                <a:spcPts val="0"/>
              </a:spcBef>
              <a:buNone/>
              <a:defRPr b="0" i="0" sz="900" u="none" cap="none" strike="noStrike">
                <a:solidFill>
                  <a:srgbClr val="757575"/>
                </a:solidFill>
                <a:latin typeface="Arial"/>
                <a:ea typeface="Arial"/>
                <a:cs typeface="Arial"/>
                <a:sym typeface="Arial"/>
              </a:defRPr>
            </a:lvl4pPr>
            <a:lvl5pPr indent="0" lvl="4" marL="0" marR="0" algn="r">
              <a:spcBef>
                <a:spcPts val="0"/>
              </a:spcBef>
              <a:buNone/>
              <a:defRPr b="0" i="0" sz="900" u="none" cap="none" strike="noStrike">
                <a:solidFill>
                  <a:srgbClr val="757575"/>
                </a:solidFill>
                <a:latin typeface="Arial"/>
                <a:ea typeface="Arial"/>
                <a:cs typeface="Arial"/>
                <a:sym typeface="Arial"/>
              </a:defRPr>
            </a:lvl5pPr>
            <a:lvl6pPr indent="0" lvl="5" marL="0" marR="0" algn="r">
              <a:spcBef>
                <a:spcPts val="0"/>
              </a:spcBef>
              <a:buNone/>
              <a:defRPr b="0" i="0" sz="900" u="none" cap="none" strike="noStrike">
                <a:solidFill>
                  <a:srgbClr val="757575"/>
                </a:solidFill>
                <a:latin typeface="Arial"/>
                <a:ea typeface="Arial"/>
                <a:cs typeface="Arial"/>
                <a:sym typeface="Arial"/>
              </a:defRPr>
            </a:lvl6pPr>
            <a:lvl7pPr indent="0" lvl="6" marL="0" marR="0" algn="r">
              <a:spcBef>
                <a:spcPts val="0"/>
              </a:spcBef>
              <a:buNone/>
              <a:defRPr b="0" i="0" sz="900" u="none" cap="none" strike="noStrike">
                <a:solidFill>
                  <a:srgbClr val="757575"/>
                </a:solidFill>
                <a:latin typeface="Arial"/>
                <a:ea typeface="Arial"/>
                <a:cs typeface="Arial"/>
                <a:sym typeface="Arial"/>
              </a:defRPr>
            </a:lvl7pPr>
            <a:lvl8pPr indent="0" lvl="7" marL="0" marR="0" algn="r">
              <a:spcBef>
                <a:spcPts val="0"/>
              </a:spcBef>
              <a:buNone/>
              <a:defRPr b="0" i="0" sz="900" u="none" cap="none" strike="noStrike">
                <a:solidFill>
                  <a:srgbClr val="757575"/>
                </a:solidFill>
                <a:latin typeface="Arial"/>
                <a:ea typeface="Arial"/>
                <a:cs typeface="Arial"/>
                <a:sym typeface="Arial"/>
              </a:defRPr>
            </a:lvl8pPr>
            <a:lvl9pPr indent="0" lvl="8" marL="0" marR="0" algn="r">
              <a:spcBef>
                <a:spcPts val="0"/>
              </a:spcBef>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0" name="Shape 140"/>
        <p:cNvGrpSpPr/>
        <p:nvPr/>
      </p:nvGrpSpPr>
      <p:grpSpPr>
        <a:xfrm>
          <a:off x="0" y="0"/>
          <a:ext cx="0" cy="0"/>
          <a:chOff x="0" y="0"/>
          <a:chExt cx="0" cy="0"/>
        </a:xfrm>
      </p:grpSpPr>
      <p:sp>
        <p:nvSpPr>
          <p:cNvPr id="141" name="Google Shape;141;p28"/>
          <p:cNvSpPr txBox="1"/>
          <p:nvPr>
            <p:ph type="title"/>
          </p:nvPr>
        </p:nvSpPr>
        <p:spPr>
          <a:xfrm>
            <a:off x="311700" y="445025"/>
            <a:ext cx="8520600" cy="572700"/>
          </a:xfrm>
          <a:prstGeom prst="rect">
            <a:avLst/>
          </a:prstGeom>
          <a:noFill/>
          <a:ln>
            <a:noFill/>
          </a:ln>
        </p:spPr>
        <p:txBody>
          <a:bodyPr anchorCtr="0" anchor="t" bIns="68575" lIns="68575" spcFirstLastPara="1" rIns="68575" wrap="square" tIns="68575">
            <a:normAutofit/>
          </a:bodyPr>
          <a:lstStyle>
            <a:lvl1pPr lvl="0" marR="0" algn="l">
              <a:lnSpc>
                <a:spcPct val="10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9pPr>
          </a:lstStyle>
          <a:p/>
        </p:txBody>
      </p:sp>
      <p:sp>
        <p:nvSpPr>
          <p:cNvPr id="142" name="Google Shape;142;p28"/>
          <p:cNvSpPr txBox="1"/>
          <p:nvPr>
            <p:ph idx="1" type="body"/>
          </p:nvPr>
        </p:nvSpPr>
        <p:spPr>
          <a:xfrm>
            <a:off x="311700" y="1152475"/>
            <a:ext cx="8520600" cy="3416400"/>
          </a:xfrm>
          <a:prstGeom prst="rect">
            <a:avLst/>
          </a:prstGeom>
          <a:noFill/>
          <a:ln>
            <a:noFill/>
          </a:ln>
        </p:spPr>
        <p:txBody>
          <a:bodyPr anchorCtr="0" anchor="t" bIns="68575" lIns="68575" spcFirstLastPara="1" rIns="68575" wrap="square" tIns="68575">
            <a:normAutofit/>
          </a:bodyPr>
          <a:lstStyle>
            <a:lvl1pPr indent="-317500" lvl="0" marL="4572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1pPr>
            <a:lvl2pPr indent="-298450" lvl="1" marL="914400" marR="0" algn="l">
              <a:lnSpc>
                <a:spcPct val="115000"/>
              </a:lnSpc>
              <a:spcBef>
                <a:spcPts val="0"/>
              </a:spcBef>
              <a:spcAft>
                <a:spcPts val="0"/>
              </a:spcAft>
              <a:buClr>
                <a:schemeClr val="dk2"/>
              </a:buClr>
              <a:buSzPts val="1100"/>
              <a:buFont typeface="Arial"/>
              <a:buChar char="○"/>
              <a:defRPr b="0" i="0" sz="1400" u="none" cap="none" strike="noStrike">
                <a:solidFill>
                  <a:schemeClr val="dk2"/>
                </a:solidFill>
                <a:latin typeface="Arial"/>
                <a:ea typeface="Arial"/>
                <a:cs typeface="Arial"/>
                <a:sym typeface="Arial"/>
              </a:defRPr>
            </a:lvl2pPr>
            <a:lvl3pPr indent="-298450" lvl="2" marL="1371600" marR="0" algn="l">
              <a:lnSpc>
                <a:spcPct val="115000"/>
              </a:lnSpc>
              <a:spcBef>
                <a:spcPts val="0"/>
              </a:spcBef>
              <a:spcAft>
                <a:spcPts val="0"/>
              </a:spcAft>
              <a:buClr>
                <a:schemeClr val="dk2"/>
              </a:buClr>
              <a:buSzPts val="1100"/>
              <a:buFont typeface="Arial"/>
              <a:buChar char="■"/>
              <a:defRPr b="0" i="0" sz="1400" u="none" cap="none" strike="noStrike">
                <a:solidFill>
                  <a:schemeClr val="dk2"/>
                </a:solidFill>
                <a:latin typeface="Arial"/>
                <a:ea typeface="Arial"/>
                <a:cs typeface="Arial"/>
                <a:sym typeface="Arial"/>
              </a:defRPr>
            </a:lvl3pPr>
            <a:lvl4pPr indent="-298450" lvl="3" marL="1828800" marR="0" algn="l">
              <a:lnSpc>
                <a:spcPct val="115000"/>
              </a:lnSpc>
              <a:spcBef>
                <a:spcPts val="0"/>
              </a:spcBef>
              <a:spcAft>
                <a:spcPts val="0"/>
              </a:spcAft>
              <a:buClr>
                <a:schemeClr val="dk2"/>
              </a:buClr>
              <a:buSzPts val="1100"/>
              <a:buFont typeface="Arial"/>
              <a:buChar char="●"/>
              <a:defRPr b="0" i="0" sz="1400" u="none" cap="none" strike="noStrike">
                <a:solidFill>
                  <a:schemeClr val="dk2"/>
                </a:solidFill>
                <a:latin typeface="Arial"/>
                <a:ea typeface="Arial"/>
                <a:cs typeface="Arial"/>
                <a:sym typeface="Arial"/>
              </a:defRPr>
            </a:lvl4pPr>
            <a:lvl5pPr indent="-298450" lvl="4" marL="2286000" marR="0" algn="l">
              <a:lnSpc>
                <a:spcPct val="115000"/>
              </a:lnSpc>
              <a:spcBef>
                <a:spcPts val="0"/>
              </a:spcBef>
              <a:spcAft>
                <a:spcPts val="0"/>
              </a:spcAft>
              <a:buClr>
                <a:schemeClr val="dk2"/>
              </a:buClr>
              <a:buSzPts val="1100"/>
              <a:buFont typeface="Arial"/>
              <a:buChar char="○"/>
              <a:defRPr b="0" i="0" sz="1400" u="none" cap="none" strike="noStrike">
                <a:solidFill>
                  <a:schemeClr val="dk2"/>
                </a:solidFill>
                <a:latin typeface="Arial"/>
                <a:ea typeface="Arial"/>
                <a:cs typeface="Arial"/>
                <a:sym typeface="Arial"/>
              </a:defRPr>
            </a:lvl5pPr>
            <a:lvl6pPr indent="-298450" lvl="5" marL="2743200" marR="0" algn="l">
              <a:lnSpc>
                <a:spcPct val="115000"/>
              </a:lnSpc>
              <a:spcBef>
                <a:spcPts val="0"/>
              </a:spcBef>
              <a:spcAft>
                <a:spcPts val="0"/>
              </a:spcAft>
              <a:buClr>
                <a:schemeClr val="dk2"/>
              </a:buClr>
              <a:buSzPts val="1100"/>
              <a:buFont typeface="Arial"/>
              <a:buChar char="■"/>
              <a:defRPr b="0" i="0" sz="1400" u="none" cap="none" strike="noStrike">
                <a:solidFill>
                  <a:schemeClr val="dk2"/>
                </a:solidFill>
                <a:latin typeface="Arial"/>
                <a:ea typeface="Arial"/>
                <a:cs typeface="Arial"/>
                <a:sym typeface="Arial"/>
              </a:defRPr>
            </a:lvl6pPr>
            <a:lvl7pPr indent="-298450" lvl="6" marL="3200400" marR="0" algn="l">
              <a:lnSpc>
                <a:spcPct val="115000"/>
              </a:lnSpc>
              <a:spcBef>
                <a:spcPts val="0"/>
              </a:spcBef>
              <a:spcAft>
                <a:spcPts val="0"/>
              </a:spcAft>
              <a:buClr>
                <a:schemeClr val="dk2"/>
              </a:buClr>
              <a:buSzPts val="1100"/>
              <a:buFont typeface="Arial"/>
              <a:buChar char="●"/>
              <a:defRPr b="0" i="0" sz="1400" u="none" cap="none" strike="noStrike">
                <a:solidFill>
                  <a:schemeClr val="dk2"/>
                </a:solidFill>
                <a:latin typeface="Arial"/>
                <a:ea typeface="Arial"/>
                <a:cs typeface="Arial"/>
                <a:sym typeface="Arial"/>
              </a:defRPr>
            </a:lvl7pPr>
            <a:lvl8pPr indent="-298450" lvl="7" marL="3657600" marR="0" algn="l">
              <a:lnSpc>
                <a:spcPct val="115000"/>
              </a:lnSpc>
              <a:spcBef>
                <a:spcPts val="0"/>
              </a:spcBef>
              <a:spcAft>
                <a:spcPts val="0"/>
              </a:spcAft>
              <a:buClr>
                <a:schemeClr val="dk2"/>
              </a:buClr>
              <a:buSzPts val="1100"/>
              <a:buFont typeface="Arial"/>
              <a:buChar char="○"/>
              <a:defRPr b="0" i="0" sz="1400" u="none" cap="none" strike="noStrike">
                <a:solidFill>
                  <a:schemeClr val="dk2"/>
                </a:solidFill>
                <a:latin typeface="Arial"/>
                <a:ea typeface="Arial"/>
                <a:cs typeface="Arial"/>
                <a:sym typeface="Arial"/>
              </a:defRPr>
            </a:lvl8pPr>
            <a:lvl9pPr indent="-298450" lvl="8" marL="4114800" marR="0" algn="l">
              <a:lnSpc>
                <a:spcPct val="115000"/>
              </a:lnSpc>
              <a:spcBef>
                <a:spcPts val="0"/>
              </a:spcBef>
              <a:spcAft>
                <a:spcPts val="0"/>
              </a:spcAft>
              <a:buClr>
                <a:schemeClr val="dk2"/>
              </a:buClr>
              <a:buSzPts val="1100"/>
              <a:buFont typeface="Arial"/>
              <a:buChar char="■"/>
              <a:defRPr b="0" i="0" sz="1400" u="none" cap="none" strike="noStrike">
                <a:solidFill>
                  <a:schemeClr val="dk2"/>
                </a:solidFill>
                <a:latin typeface="Arial"/>
                <a:ea typeface="Arial"/>
                <a:cs typeface="Arial"/>
                <a:sym typeface="Arial"/>
              </a:defRPr>
            </a:lvl9pPr>
          </a:lstStyle>
          <a:p/>
        </p:txBody>
      </p:sp>
      <p:sp>
        <p:nvSpPr>
          <p:cNvPr id="143" name="Google Shape;143;p28"/>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marR="0" algn="r">
              <a:buClr>
                <a:schemeClr val="dk2"/>
              </a:buClr>
              <a:buSzPts val="1000"/>
              <a:buFont typeface="Arial"/>
              <a:buNone/>
              <a:defRPr b="0" i="0" sz="1000" u="none" cap="none" strike="noStrike">
                <a:solidFill>
                  <a:schemeClr val="dk2"/>
                </a:solidFill>
                <a:latin typeface="Arial"/>
                <a:ea typeface="Arial"/>
                <a:cs typeface="Arial"/>
                <a:sym typeface="Arial"/>
              </a:defRPr>
            </a:lvl1pPr>
            <a:lvl2pPr indent="0" lvl="1" marL="0" marR="0" algn="r">
              <a:buClr>
                <a:schemeClr val="dk2"/>
              </a:buClr>
              <a:buSzPts val="1000"/>
              <a:buFont typeface="Arial"/>
              <a:buNone/>
              <a:defRPr b="0" i="0" sz="1000" u="none" cap="none" strike="noStrike">
                <a:solidFill>
                  <a:schemeClr val="dk2"/>
                </a:solidFill>
                <a:latin typeface="Arial"/>
                <a:ea typeface="Arial"/>
                <a:cs typeface="Arial"/>
                <a:sym typeface="Arial"/>
              </a:defRPr>
            </a:lvl2pPr>
            <a:lvl3pPr indent="0" lvl="2" marL="0" marR="0" algn="r">
              <a:buClr>
                <a:schemeClr val="dk2"/>
              </a:buClr>
              <a:buSzPts val="1000"/>
              <a:buFont typeface="Arial"/>
              <a:buNone/>
              <a:defRPr b="0" i="0" sz="1000" u="none" cap="none" strike="noStrike">
                <a:solidFill>
                  <a:schemeClr val="dk2"/>
                </a:solidFill>
                <a:latin typeface="Arial"/>
                <a:ea typeface="Arial"/>
                <a:cs typeface="Arial"/>
                <a:sym typeface="Arial"/>
              </a:defRPr>
            </a:lvl3pPr>
            <a:lvl4pPr indent="0" lvl="3" marL="0" marR="0" algn="r">
              <a:buClr>
                <a:schemeClr val="dk2"/>
              </a:buClr>
              <a:buSzPts val="1000"/>
              <a:buFont typeface="Arial"/>
              <a:buNone/>
              <a:defRPr b="0" i="0" sz="1000" u="none" cap="none" strike="noStrike">
                <a:solidFill>
                  <a:schemeClr val="dk2"/>
                </a:solidFill>
                <a:latin typeface="Arial"/>
                <a:ea typeface="Arial"/>
                <a:cs typeface="Arial"/>
                <a:sym typeface="Arial"/>
              </a:defRPr>
            </a:lvl4pPr>
            <a:lvl5pPr indent="0" lvl="4" marL="0" marR="0" algn="r">
              <a:buClr>
                <a:schemeClr val="dk2"/>
              </a:buClr>
              <a:buSzPts val="1000"/>
              <a:buFont typeface="Arial"/>
              <a:buNone/>
              <a:defRPr b="0" i="0" sz="1000" u="none" cap="none" strike="noStrike">
                <a:solidFill>
                  <a:schemeClr val="dk2"/>
                </a:solidFill>
                <a:latin typeface="Arial"/>
                <a:ea typeface="Arial"/>
                <a:cs typeface="Arial"/>
                <a:sym typeface="Arial"/>
              </a:defRPr>
            </a:lvl5pPr>
            <a:lvl6pPr indent="0" lvl="5" marL="0" marR="0" algn="r">
              <a:buClr>
                <a:schemeClr val="dk2"/>
              </a:buClr>
              <a:buSzPts val="1000"/>
              <a:buFont typeface="Arial"/>
              <a:buNone/>
              <a:defRPr b="0" i="0" sz="1000" u="none" cap="none" strike="noStrike">
                <a:solidFill>
                  <a:schemeClr val="dk2"/>
                </a:solidFill>
                <a:latin typeface="Arial"/>
                <a:ea typeface="Arial"/>
                <a:cs typeface="Arial"/>
                <a:sym typeface="Arial"/>
              </a:defRPr>
            </a:lvl6pPr>
            <a:lvl7pPr indent="0" lvl="6" marL="0" marR="0" algn="r">
              <a:buClr>
                <a:schemeClr val="dk2"/>
              </a:buClr>
              <a:buSzPts val="1000"/>
              <a:buFont typeface="Arial"/>
              <a:buNone/>
              <a:defRPr b="0" i="0" sz="1000" u="none" cap="none" strike="noStrike">
                <a:solidFill>
                  <a:schemeClr val="dk2"/>
                </a:solidFill>
                <a:latin typeface="Arial"/>
                <a:ea typeface="Arial"/>
                <a:cs typeface="Arial"/>
                <a:sym typeface="Arial"/>
              </a:defRPr>
            </a:lvl7pPr>
            <a:lvl8pPr indent="0" lvl="7" marL="0" marR="0" algn="r">
              <a:buClr>
                <a:schemeClr val="dk2"/>
              </a:buClr>
              <a:buSzPts val="1000"/>
              <a:buFont typeface="Arial"/>
              <a:buNone/>
              <a:defRPr b="0" i="0" sz="1000" u="none" cap="none" strike="noStrike">
                <a:solidFill>
                  <a:schemeClr val="dk2"/>
                </a:solidFill>
                <a:latin typeface="Arial"/>
                <a:ea typeface="Arial"/>
                <a:cs typeface="Arial"/>
                <a:sym typeface="Arial"/>
              </a:defRPr>
            </a:lvl8pPr>
            <a:lvl9pPr indent="0" lvl="8" marL="0" marR="0" algn="r">
              <a:buClr>
                <a:schemeClr val="dk2"/>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hyperlink" Target="https://www.creativecommons.ch/" TargetMode="External"/><Relationship Id="rId5"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xml"/><Relationship Id="rId3" Type="http://schemas.openxmlformats.org/officeDocument/2006/relationships/image" Target="../media/image10.jpg"/><Relationship Id="rId4" Type="http://schemas.openxmlformats.org/officeDocument/2006/relationships/image" Target="../media/image4.png"/><Relationship Id="rId5" Type="http://schemas.openxmlformats.org/officeDocument/2006/relationships/image" Target="../media/image2.png"/><Relationship Id="rId6"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 Id="rId3" Type="http://schemas.openxmlformats.org/officeDocument/2006/relationships/image" Target="../media/image5.jp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12.png"/><Relationship Id="rId5"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9.png"/><Relationship Id="rId5"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2.xml"/><Relationship Id="rId3" Type="http://schemas.openxmlformats.org/officeDocument/2006/relationships/image" Target="../media/image13.jpg"/><Relationship Id="rId4" Type="http://schemas.openxmlformats.org/officeDocument/2006/relationships/image" Target="../media/image9.png"/><Relationship Id="rId5"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hyperlink" Target="https://pubmed.ncbi.nlm.nih.gov/41324306/" TargetMode="External"/><Relationship Id="rId5" Type="http://schemas.openxmlformats.org/officeDocument/2006/relationships/image" Target="../media/image14.png"/><Relationship Id="rId6"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xml"/><Relationship Id="rId3" Type="http://schemas.openxmlformats.org/officeDocument/2006/relationships/image" Target="../media/image21.jpg"/><Relationship Id="rId4" Type="http://schemas.openxmlformats.org/officeDocument/2006/relationships/image" Target="../media/image9.png"/><Relationship Id="rId5"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5.xml"/><Relationship Id="rId3" Type="http://schemas.openxmlformats.org/officeDocument/2006/relationships/image" Target="../media/image30.jpg"/><Relationship Id="rId4" Type="http://schemas.openxmlformats.org/officeDocument/2006/relationships/image" Target="../media/image36.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7.png"/><Relationship Id="rId8"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7.xml"/><Relationship Id="rId3" Type="http://schemas.openxmlformats.org/officeDocument/2006/relationships/image" Target="../media/image18.png"/><Relationship Id="rId4" Type="http://schemas.openxmlformats.org/officeDocument/2006/relationships/image" Target="../media/image19.png"/><Relationship Id="rId9" Type="http://schemas.openxmlformats.org/officeDocument/2006/relationships/image" Target="../media/image9.png"/><Relationship Id="rId5" Type="http://schemas.openxmlformats.org/officeDocument/2006/relationships/image" Target="../media/image17.png"/><Relationship Id="rId6" Type="http://schemas.openxmlformats.org/officeDocument/2006/relationships/image" Target="../media/image32.png"/><Relationship Id="rId7" Type="http://schemas.openxmlformats.org/officeDocument/2006/relationships/image" Target="../media/image29.png"/><Relationship Id="rId8"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8.xml"/><Relationship Id="rId3" Type="http://schemas.openxmlformats.org/officeDocument/2006/relationships/image" Target="../media/image20.png"/><Relationship Id="rId4" Type="http://schemas.openxmlformats.org/officeDocument/2006/relationships/image" Target="../media/image8.png"/><Relationship Id="rId5"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9.xml"/><Relationship Id="rId3" Type="http://schemas.openxmlformats.org/officeDocument/2006/relationships/image" Target="../media/image31.png"/><Relationship Id="rId4" Type="http://schemas.openxmlformats.org/officeDocument/2006/relationships/image" Target="../media/image25.png"/><Relationship Id="rId5" Type="http://schemas.openxmlformats.org/officeDocument/2006/relationships/image" Target="../media/image23.png"/><Relationship Id="rId6"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0.xml"/><Relationship Id="rId3" Type="http://schemas.openxmlformats.org/officeDocument/2006/relationships/image" Target="../media/image27.png"/><Relationship Id="rId4" Type="http://schemas.openxmlformats.org/officeDocument/2006/relationships/image" Target="../media/image9.png"/><Relationship Id="rId5"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1.xml"/><Relationship Id="rId3"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2.xml"/><Relationship Id="rId3" Type="http://schemas.openxmlformats.org/officeDocument/2006/relationships/image" Target="../media/image24.png"/><Relationship Id="rId4" Type="http://schemas.openxmlformats.org/officeDocument/2006/relationships/image" Target="../media/image26.png"/><Relationship Id="rId5" Type="http://schemas.openxmlformats.org/officeDocument/2006/relationships/image" Target="../media/image33.png"/><Relationship Id="rId6" Type="http://schemas.openxmlformats.org/officeDocument/2006/relationships/image" Target="../media/image28.png"/><Relationship Id="rId7" Type="http://schemas.openxmlformats.org/officeDocument/2006/relationships/image" Target="../media/image9.png"/><Relationship Id="rId8" Type="http://schemas.openxmlformats.org/officeDocument/2006/relationships/image" Target="../media/image3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FE9"/>
        </a:solidFill>
      </p:bgPr>
    </p:bg>
    <p:spTree>
      <p:nvGrpSpPr>
        <p:cNvPr id="203" name="Shape 203"/>
        <p:cNvGrpSpPr/>
        <p:nvPr/>
      </p:nvGrpSpPr>
      <p:grpSpPr>
        <a:xfrm>
          <a:off x="0" y="0"/>
          <a:ext cx="0" cy="0"/>
          <a:chOff x="0" y="0"/>
          <a:chExt cx="0" cy="0"/>
        </a:xfrm>
      </p:grpSpPr>
      <p:sp>
        <p:nvSpPr>
          <p:cNvPr id="204" name="Google Shape;204;p43"/>
          <p:cNvSpPr txBox="1"/>
          <p:nvPr>
            <p:ph idx="2" type="body"/>
          </p:nvPr>
        </p:nvSpPr>
        <p:spPr>
          <a:xfrm>
            <a:off x="1361775" y="669725"/>
            <a:ext cx="6759000" cy="2215800"/>
          </a:xfrm>
          <a:prstGeom prst="rect">
            <a:avLst/>
          </a:prstGeom>
        </p:spPr>
        <p:txBody>
          <a:bodyPr anchorCtr="0" anchor="t" bIns="19050" lIns="19050" spcFirstLastPara="1" rIns="19050" wrap="square" tIns="19050">
            <a:noAutofit/>
          </a:bodyPr>
          <a:lstStyle/>
          <a:p>
            <a:pPr indent="0" lvl="0" marL="0" rtl="0" algn="ctr">
              <a:lnSpc>
                <a:spcPct val="115000"/>
              </a:lnSpc>
              <a:spcBef>
                <a:spcPts val="0"/>
              </a:spcBef>
              <a:spcAft>
                <a:spcPts val="0"/>
              </a:spcAft>
              <a:buClr>
                <a:schemeClr val="dk1"/>
              </a:buClr>
              <a:buSzPts val="1100"/>
              <a:buFont typeface="Arial"/>
              <a:buNone/>
            </a:pPr>
            <a:r>
              <a:rPr lang="en-GB" sz="2200">
                <a:solidFill>
                  <a:srgbClr val="0E3B3B"/>
                </a:solidFill>
              </a:rPr>
              <a:t>Für Eltern von Eltern: </a:t>
            </a:r>
            <a:endParaRPr sz="2200">
              <a:solidFill>
                <a:srgbClr val="0E3B3B"/>
              </a:solidFill>
            </a:endParaRPr>
          </a:p>
          <a:p>
            <a:pPr indent="0" lvl="0" marL="0" rtl="0" algn="ctr">
              <a:lnSpc>
                <a:spcPct val="115000"/>
              </a:lnSpc>
              <a:spcBef>
                <a:spcPts val="1000"/>
              </a:spcBef>
              <a:spcAft>
                <a:spcPts val="0"/>
              </a:spcAft>
              <a:buClr>
                <a:schemeClr val="dk1"/>
              </a:buClr>
              <a:buSzPts val="1100"/>
              <a:buFont typeface="Arial"/>
              <a:buNone/>
            </a:pPr>
            <a:r>
              <a:rPr lang="en-GB" sz="1800">
                <a:solidFill>
                  <a:srgbClr val="0E3B3B"/>
                </a:solidFill>
              </a:rPr>
              <a:t>Dieses Referat ist als Impuls gedacht, sei es am Elternabend, im Elternrat, bei einer Vereinsversammlung oder Ähnlichem.</a:t>
            </a:r>
            <a:br>
              <a:rPr lang="en-GB" sz="1800">
                <a:solidFill>
                  <a:srgbClr val="0E3B3B"/>
                </a:solidFill>
              </a:rPr>
            </a:br>
            <a:endParaRPr sz="1800">
              <a:solidFill>
                <a:srgbClr val="0E3B3B"/>
              </a:solidFill>
            </a:endParaRPr>
          </a:p>
          <a:p>
            <a:pPr indent="0" lvl="0" marL="0" rtl="0" algn="ctr">
              <a:lnSpc>
                <a:spcPct val="115000"/>
              </a:lnSpc>
              <a:spcBef>
                <a:spcPts val="1000"/>
              </a:spcBef>
              <a:spcAft>
                <a:spcPts val="1000"/>
              </a:spcAft>
              <a:buNone/>
            </a:pPr>
            <a:r>
              <a:rPr lang="en-GB" sz="1800">
                <a:solidFill>
                  <a:srgbClr val="0E3B3B"/>
                </a:solidFill>
              </a:rPr>
              <a:t>Du kannst es so anpassen, dass es für dein Publikum </a:t>
            </a:r>
            <a:br>
              <a:rPr lang="en-GB" sz="1800">
                <a:solidFill>
                  <a:srgbClr val="0E3B3B"/>
                </a:solidFill>
              </a:rPr>
            </a:br>
            <a:r>
              <a:rPr lang="en-GB" sz="1800">
                <a:solidFill>
                  <a:srgbClr val="0E3B3B"/>
                </a:solidFill>
              </a:rPr>
              <a:t>und deinen Rahmen stimmt.</a:t>
            </a:r>
            <a:endParaRPr sz="1800">
              <a:solidFill>
                <a:srgbClr val="0E3B3B"/>
              </a:solidFill>
            </a:endParaRPr>
          </a:p>
        </p:txBody>
      </p:sp>
      <p:sp>
        <p:nvSpPr>
          <p:cNvPr id="205" name="Google Shape;205;p43"/>
          <p:cNvSpPr/>
          <p:nvPr/>
        </p:nvSpPr>
        <p:spPr>
          <a:xfrm>
            <a:off x="378175" y="4559075"/>
            <a:ext cx="8387700" cy="381900"/>
          </a:xfrm>
          <a:prstGeom prst="roundRect">
            <a:avLst>
              <a:gd fmla="val 16667" name="adj"/>
            </a:avLst>
          </a:prstGeom>
          <a:solidFill>
            <a:srgbClr val="FF907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06" name="Google Shape;206;p43"/>
          <p:cNvPicPr preferRelativeResize="0"/>
          <p:nvPr/>
        </p:nvPicPr>
        <p:blipFill>
          <a:blip r:embed="rId3">
            <a:alphaModFix/>
          </a:blip>
          <a:stretch>
            <a:fillRect/>
          </a:stretch>
        </p:blipFill>
        <p:spPr>
          <a:xfrm>
            <a:off x="529300" y="4598000"/>
            <a:ext cx="192201" cy="304049"/>
          </a:xfrm>
          <a:prstGeom prst="rect">
            <a:avLst/>
          </a:prstGeom>
          <a:noFill/>
          <a:ln>
            <a:noFill/>
          </a:ln>
        </p:spPr>
      </p:pic>
      <p:sp>
        <p:nvSpPr>
          <p:cNvPr id="207" name="Google Shape;207;p43"/>
          <p:cNvSpPr txBox="1"/>
          <p:nvPr/>
        </p:nvSpPr>
        <p:spPr>
          <a:xfrm>
            <a:off x="1622150" y="4622975"/>
            <a:ext cx="5895900" cy="254100"/>
          </a:xfrm>
          <a:prstGeom prst="rect">
            <a:avLst/>
          </a:prstGeom>
          <a:noFill/>
          <a:ln>
            <a:noFill/>
          </a:ln>
        </p:spPr>
        <p:txBody>
          <a:bodyPr anchorCtr="0" anchor="ctr" bIns="19050" lIns="19050" spcFirstLastPara="1" rIns="19050" wrap="square" tIns="19050">
            <a:spAutoFit/>
          </a:bodyPr>
          <a:lstStyle/>
          <a:p>
            <a:pPr indent="0" lvl="0" marL="0" marR="0" rtl="0" algn="ctr">
              <a:lnSpc>
                <a:spcPct val="120000"/>
              </a:lnSpc>
              <a:spcBef>
                <a:spcPts val="0"/>
              </a:spcBef>
              <a:spcAft>
                <a:spcPts val="1000"/>
              </a:spcAft>
              <a:buNone/>
            </a:pPr>
            <a:r>
              <a:rPr b="1" lang="en-GB">
                <a:solidFill>
                  <a:srgbClr val="0E3B3B"/>
                </a:solidFill>
              </a:rPr>
              <a:t>***Hinweis an den/die Referent/in: Diese Folie nicht zeigen.***</a:t>
            </a:r>
            <a:endParaRPr b="1">
              <a:solidFill>
                <a:srgbClr val="0E3B3B"/>
              </a:solidFill>
            </a:endParaRPr>
          </a:p>
        </p:txBody>
      </p:sp>
      <p:sp>
        <p:nvSpPr>
          <p:cNvPr id="208" name="Google Shape;208;p43"/>
          <p:cNvSpPr/>
          <p:nvPr/>
        </p:nvSpPr>
        <p:spPr>
          <a:xfrm>
            <a:off x="1603875" y="3249800"/>
            <a:ext cx="6274800" cy="1008900"/>
          </a:xfrm>
          <a:prstGeom prst="roundRect">
            <a:avLst>
              <a:gd fmla="val 14655" name="adj"/>
            </a:avLst>
          </a:prstGeom>
          <a:solidFill>
            <a:srgbClr val="E7B7E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209" name="Google Shape;209;p43"/>
          <p:cNvSpPr txBox="1"/>
          <p:nvPr/>
        </p:nvSpPr>
        <p:spPr>
          <a:xfrm>
            <a:off x="4248875" y="3365075"/>
            <a:ext cx="3548400" cy="754500"/>
          </a:xfrm>
          <a:prstGeom prst="rect">
            <a:avLst/>
          </a:prstGeom>
          <a:solidFill>
            <a:srgbClr val="E7B7EB"/>
          </a:solidFill>
          <a:ln cap="flat" cmpd="sng" w="9525">
            <a:solidFill>
              <a:srgbClr val="E7B7EB"/>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000">
                <a:solidFill>
                  <a:schemeClr val="dk1"/>
                </a:solidFill>
              </a:rPr>
              <a:t>Unter der Lizenz von </a:t>
            </a:r>
            <a:r>
              <a:rPr lang="en-GB" sz="1000" u="sng">
                <a:solidFill>
                  <a:schemeClr val="hlink"/>
                </a:solidFill>
                <a:hlinkClick r:id="rId4"/>
              </a:rPr>
              <a:t>Creative Commons</a:t>
            </a:r>
            <a:r>
              <a:rPr lang="en-GB" sz="1000">
                <a:solidFill>
                  <a:schemeClr val="dk1"/>
                </a:solidFill>
              </a:rPr>
              <a:t> darf diese Präsentation geteilt und bearbeitet werden. Sie darf nicht kommerziell genutzt werden. Als Urheber muss der Verein </a:t>
            </a:r>
            <a:r>
              <a:rPr b="1" lang="en-GB" sz="1000">
                <a:solidFill>
                  <a:schemeClr val="dk1"/>
                </a:solidFill>
              </a:rPr>
              <a:t>Smartphone-freie Kindheit</a:t>
            </a:r>
            <a:r>
              <a:rPr lang="en-GB" sz="1000">
                <a:solidFill>
                  <a:schemeClr val="dk1"/>
                </a:solidFill>
              </a:rPr>
              <a:t> </a:t>
            </a:r>
            <a:r>
              <a:rPr b="1" lang="en-GB" sz="1000">
                <a:solidFill>
                  <a:schemeClr val="dk1"/>
                </a:solidFill>
              </a:rPr>
              <a:t>Schweiz </a:t>
            </a:r>
            <a:r>
              <a:rPr lang="en-GB" sz="1000">
                <a:solidFill>
                  <a:schemeClr val="dk1"/>
                </a:solidFill>
              </a:rPr>
              <a:t>genannt werden. </a:t>
            </a:r>
            <a:endParaRPr sz="1000">
              <a:solidFill>
                <a:schemeClr val="dk1"/>
              </a:solidFill>
            </a:endParaRPr>
          </a:p>
        </p:txBody>
      </p:sp>
      <p:pic>
        <p:nvPicPr>
          <p:cNvPr id="210" name="Google Shape;210;p43"/>
          <p:cNvPicPr preferRelativeResize="0"/>
          <p:nvPr/>
        </p:nvPicPr>
        <p:blipFill>
          <a:blip r:embed="rId5">
            <a:alphaModFix/>
          </a:blip>
          <a:stretch>
            <a:fillRect/>
          </a:stretch>
        </p:blipFill>
        <p:spPr>
          <a:xfrm>
            <a:off x="1874394" y="3358838"/>
            <a:ext cx="2259501" cy="790825"/>
          </a:xfrm>
          <a:prstGeom prst="rect">
            <a:avLst/>
          </a:prstGeom>
          <a:noFill/>
          <a:ln cap="flat" cmpd="sng" w="9525">
            <a:solidFill>
              <a:srgbClr val="E7B7EB"/>
            </a:solidFill>
            <a:prstDash val="solid"/>
            <a:round/>
            <a:headEnd len="sm" w="sm" type="none"/>
            <a:tailEnd len="sm" w="sm" type="none"/>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FE9"/>
        </a:solidFill>
      </p:bgPr>
    </p:bg>
    <p:spTree>
      <p:nvGrpSpPr>
        <p:cNvPr id="214" name="Shape 214"/>
        <p:cNvGrpSpPr/>
        <p:nvPr/>
      </p:nvGrpSpPr>
      <p:grpSpPr>
        <a:xfrm>
          <a:off x="0" y="0"/>
          <a:ext cx="0" cy="0"/>
          <a:chOff x="0" y="0"/>
          <a:chExt cx="0" cy="0"/>
        </a:xfrm>
      </p:grpSpPr>
      <p:sp>
        <p:nvSpPr>
          <p:cNvPr id="215" name="Google Shape;215;p44"/>
          <p:cNvSpPr txBox="1"/>
          <p:nvPr/>
        </p:nvSpPr>
        <p:spPr>
          <a:xfrm>
            <a:off x="965525" y="531075"/>
            <a:ext cx="7584300" cy="577200"/>
          </a:xfrm>
          <a:prstGeom prst="rect">
            <a:avLst/>
          </a:prstGeom>
          <a:noFill/>
          <a:ln>
            <a:noFill/>
          </a:ln>
        </p:spPr>
        <p:txBody>
          <a:bodyPr anchorCtr="0" anchor="ctr" bIns="19050" lIns="19050" spcFirstLastPara="1" rIns="19050" wrap="square" tIns="19050">
            <a:spAutoFit/>
          </a:bodyPr>
          <a:lstStyle/>
          <a:p>
            <a:pPr indent="0" lvl="0" marL="0" marR="0" rtl="0" algn="ctr">
              <a:spcBef>
                <a:spcPts val="0"/>
              </a:spcBef>
              <a:spcAft>
                <a:spcPts val="0"/>
              </a:spcAft>
              <a:buNone/>
            </a:pPr>
            <a:r>
              <a:rPr b="1" lang="en-GB" sz="3500">
                <a:solidFill>
                  <a:schemeClr val="dk1"/>
                </a:solidFill>
              </a:rPr>
              <a:t>Vorschlag zum </a:t>
            </a:r>
            <a:r>
              <a:rPr b="1" lang="en-GB" sz="3500">
                <a:solidFill>
                  <a:schemeClr val="dk1"/>
                </a:solidFill>
              </a:rPr>
              <a:t>zeitliche</a:t>
            </a:r>
            <a:r>
              <a:rPr b="1" lang="en-GB" sz="3500">
                <a:solidFill>
                  <a:schemeClr val="dk1"/>
                </a:solidFill>
              </a:rPr>
              <a:t>n Ablauf</a:t>
            </a:r>
            <a:endParaRPr b="1" sz="3500">
              <a:solidFill>
                <a:schemeClr val="dk1"/>
              </a:solidFill>
            </a:endParaRPr>
          </a:p>
        </p:txBody>
      </p:sp>
      <p:sp>
        <p:nvSpPr>
          <p:cNvPr id="216" name="Google Shape;216;p44"/>
          <p:cNvSpPr/>
          <p:nvPr/>
        </p:nvSpPr>
        <p:spPr>
          <a:xfrm>
            <a:off x="341850" y="2278710"/>
            <a:ext cx="8607900" cy="184500"/>
          </a:xfrm>
          <a:prstGeom prst="rightArrow">
            <a:avLst>
              <a:gd fmla="val 50000" name="adj1"/>
              <a:gd fmla="val 50000" name="adj2"/>
            </a:avLst>
          </a:prstGeom>
          <a:solidFill>
            <a:srgbClr val="EDF2F7"/>
          </a:solidFill>
          <a:ln>
            <a:noFill/>
          </a:ln>
        </p:spPr>
        <p:txBody>
          <a:bodyPr anchorCtr="0" anchor="ctr" bIns="65475" lIns="65475" spcFirstLastPara="1" rIns="65475" wrap="square" tIns="65475">
            <a:noAutofit/>
          </a:bodyPr>
          <a:lstStyle/>
          <a:p>
            <a:pPr indent="0" lvl="0" marL="0" rtl="0" algn="ctr">
              <a:spcBef>
                <a:spcPts val="0"/>
              </a:spcBef>
              <a:spcAft>
                <a:spcPts val="0"/>
              </a:spcAft>
              <a:buNone/>
            </a:pPr>
            <a:r>
              <a:t/>
            </a:r>
            <a:endParaRPr sz="1003"/>
          </a:p>
        </p:txBody>
      </p:sp>
      <p:sp>
        <p:nvSpPr>
          <p:cNvPr id="217" name="Google Shape;217;p44"/>
          <p:cNvSpPr/>
          <p:nvPr/>
        </p:nvSpPr>
        <p:spPr>
          <a:xfrm>
            <a:off x="551450" y="4576575"/>
            <a:ext cx="8387700" cy="381900"/>
          </a:xfrm>
          <a:prstGeom prst="roundRect">
            <a:avLst>
              <a:gd fmla="val 16667" name="adj"/>
            </a:avLst>
          </a:prstGeom>
          <a:solidFill>
            <a:srgbClr val="FF9074"/>
          </a:solidFill>
          <a:ln cap="flat" cmpd="sng" w="9525">
            <a:solidFill>
              <a:srgbClr val="1136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18" name="Google Shape;218;p44"/>
          <p:cNvPicPr preferRelativeResize="0"/>
          <p:nvPr/>
        </p:nvPicPr>
        <p:blipFill>
          <a:blip r:embed="rId3">
            <a:alphaModFix/>
          </a:blip>
          <a:stretch>
            <a:fillRect/>
          </a:stretch>
        </p:blipFill>
        <p:spPr>
          <a:xfrm>
            <a:off x="702575" y="4615500"/>
            <a:ext cx="192201" cy="304049"/>
          </a:xfrm>
          <a:prstGeom prst="rect">
            <a:avLst/>
          </a:prstGeom>
          <a:noFill/>
          <a:ln>
            <a:noFill/>
          </a:ln>
        </p:spPr>
      </p:pic>
      <p:sp>
        <p:nvSpPr>
          <p:cNvPr id="219" name="Google Shape;219;p44"/>
          <p:cNvSpPr/>
          <p:nvPr/>
        </p:nvSpPr>
        <p:spPr>
          <a:xfrm>
            <a:off x="1008063" y="2278233"/>
            <a:ext cx="184500" cy="184500"/>
          </a:xfrm>
          <a:prstGeom prst="ellipse">
            <a:avLst/>
          </a:prstGeom>
          <a:solidFill>
            <a:schemeClr val="lt1"/>
          </a:solidFill>
          <a:ln>
            <a:noFill/>
          </a:ln>
        </p:spPr>
        <p:txBody>
          <a:bodyPr anchorCtr="0" anchor="ctr" bIns="27225" lIns="54425" spcFirstLastPara="1" rIns="54425" wrap="square" tIns="27225">
            <a:noAutofit/>
          </a:bodyPr>
          <a:lstStyle/>
          <a:p>
            <a:pPr indent="0" lvl="0" marL="0" marR="0" rtl="0" algn="ctr">
              <a:spcBef>
                <a:spcPts val="0"/>
              </a:spcBef>
              <a:spcAft>
                <a:spcPts val="0"/>
              </a:spcAft>
              <a:buNone/>
            </a:pPr>
            <a:r>
              <a:rPr b="1" lang="en-GB" sz="1111">
                <a:solidFill>
                  <a:schemeClr val="dk1"/>
                </a:solidFill>
                <a:latin typeface="Calibri"/>
                <a:ea typeface="Calibri"/>
                <a:cs typeface="Calibri"/>
                <a:sym typeface="Calibri"/>
              </a:rPr>
              <a:t>1</a:t>
            </a:r>
            <a:endParaRPr sz="873">
              <a:solidFill>
                <a:schemeClr val="dk1"/>
              </a:solidFill>
            </a:endParaRPr>
          </a:p>
        </p:txBody>
      </p:sp>
      <p:sp>
        <p:nvSpPr>
          <p:cNvPr id="220" name="Google Shape;220;p44"/>
          <p:cNvSpPr/>
          <p:nvPr/>
        </p:nvSpPr>
        <p:spPr>
          <a:xfrm>
            <a:off x="2199960" y="2278262"/>
            <a:ext cx="184500" cy="184500"/>
          </a:xfrm>
          <a:prstGeom prst="ellipse">
            <a:avLst/>
          </a:prstGeom>
          <a:solidFill>
            <a:schemeClr val="lt1"/>
          </a:solidFill>
          <a:ln>
            <a:noFill/>
          </a:ln>
        </p:spPr>
        <p:txBody>
          <a:bodyPr anchorCtr="0" anchor="ctr" bIns="27225" lIns="54425" spcFirstLastPara="1" rIns="54425" wrap="square" tIns="27225">
            <a:noAutofit/>
          </a:bodyPr>
          <a:lstStyle/>
          <a:p>
            <a:pPr indent="0" lvl="0" marL="0" marR="0" rtl="0" algn="ctr">
              <a:lnSpc>
                <a:spcPct val="100000"/>
              </a:lnSpc>
              <a:spcBef>
                <a:spcPts val="0"/>
              </a:spcBef>
              <a:spcAft>
                <a:spcPts val="0"/>
              </a:spcAft>
              <a:buNone/>
            </a:pPr>
            <a:r>
              <a:rPr b="1" lang="en-GB" sz="1111">
                <a:solidFill>
                  <a:schemeClr val="dk1"/>
                </a:solidFill>
                <a:latin typeface="Calibri"/>
                <a:ea typeface="Calibri"/>
                <a:cs typeface="Calibri"/>
                <a:sym typeface="Calibri"/>
              </a:rPr>
              <a:t>2</a:t>
            </a:r>
            <a:endParaRPr b="1" sz="1111">
              <a:solidFill>
                <a:schemeClr val="dk1"/>
              </a:solidFill>
              <a:latin typeface="Calibri"/>
              <a:ea typeface="Calibri"/>
              <a:cs typeface="Calibri"/>
              <a:sym typeface="Calibri"/>
            </a:endParaRPr>
          </a:p>
        </p:txBody>
      </p:sp>
      <p:sp>
        <p:nvSpPr>
          <p:cNvPr id="221" name="Google Shape;221;p44"/>
          <p:cNvSpPr/>
          <p:nvPr/>
        </p:nvSpPr>
        <p:spPr>
          <a:xfrm>
            <a:off x="3393108" y="2289912"/>
            <a:ext cx="184500" cy="184500"/>
          </a:xfrm>
          <a:prstGeom prst="ellipse">
            <a:avLst/>
          </a:prstGeom>
          <a:solidFill>
            <a:schemeClr val="lt1"/>
          </a:solidFill>
          <a:ln>
            <a:noFill/>
          </a:ln>
        </p:spPr>
        <p:txBody>
          <a:bodyPr anchorCtr="0" anchor="ctr" bIns="27225" lIns="54425" spcFirstLastPara="1" rIns="54425" wrap="square" tIns="27225">
            <a:noAutofit/>
          </a:bodyPr>
          <a:lstStyle/>
          <a:p>
            <a:pPr indent="0" lvl="0" marL="0" marR="0" rtl="0" algn="ctr">
              <a:lnSpc>
                <a:spcPct val="100000"/>
              </a:lnSpc>
              <a:spcBef>
                <a:spcPts val="0"/>
              </a:spcBef>
              <a:spcAft>
                <a:spcPts val="0"/>
              </a:spcAft>
              <a:buNone/>
            </a:pPr>
            <a:r>
              <a:rPr b="1" lang="en-GB" sz="1111">
                <a:solidFill>
                  <a:schemeClr val="dk1"/>
                </a:solidFill>
                <a:latin typeface="Calibri"/>
                <a:ea typeface="Calibri"/>
                <a:cs typeface="Calibri"/>
                <a:sym typeface="Calibri"/>
              </a:rPr>
              <a:t>3</a:t>
            </a:r>
            <a:endParaRPr b="1" sz="1111">
              <a:solidFill>
                <a:schemeClr val="dk1"/>
              </a:solidFill>
              <a:latin typeface="Calibri"/>
              <a:ea typeface="Calibri"/>
              <a:cs typeface="Calibri"/>
              <a:sym typeface="Calibri"/>
            </a:endParaRPr>
          </a:p>
        </p:txBody>
      </p:sp>
      <p:sp>
        <p:nvSpPr>
          <p:cNvPr id="222" name="Google Shape;222;p44"/>
          <p:cNvSpPr/>
          <p:nvPr/>
        </p:nvSpPr>
        <p:spPr>
          <a:xfrm>
            <a:off x="4657856" y="2289883"/>
            <a:ext cx="184500" cy="184500"/>
          </a:xfrm>
          <a:prstGeom prst="ellipse">
            <a:avLst/>
          </a:prstGeom>
          <a:solidFill>
            <a:schemeClr val="lt1"/>
          </a:solidFill>
          <a:ln>
            <a:noFill/>
          </a:ln>
        </p:spPr>
        <p:txBody>
          <a:bodyPr anchorCtr="0" anchor="ctr" bIns="27225" lIns="54425" spcFirstLastPara="1" rIns="54425" wrap="square" tIns="27225">
            <a:noAutofit/>
          </a:bodyPr>
          <a:lstStyle/>
          <a:p>
            <a:pPr indent="0" lvl="0" marL="0" marR="0" rtl="0" algn="ctr">
              <a:lnSpc>
                <a:spcPct val="100000"/>
              </a:lnSpc>
              <a:spcBef>
                <a:spcPts val="0"/>
              </a:spcBef>
              <a:spcAft>
                <a:spcPts val="0"/>
              </a:spcAft>
              <a:buNone/>
            </a:pPr>
            <a:r>
              <a:rPr b="1" lang="en-GB" sz="1111">
                <a:solidFill>
                  <a:schemeClr val="dk1"/>
                </a:solidFill>
                <a:latin typeface="Calibri"/>
                <a:ea typeface="Calibri"/>
                <a:cs typeface="Calibri"/>
                <a:sym typeface="Calibri"/>
              </a:rPr>
              <a:t>4</a:t>
            </a:r>
            <a:endParaRPr b="1" sz="1111">
              <a:solidFill>
                <a:schemeClr val="dk1"/>
              </a:solidFill>
              <a:latin typeface="Calibri"/>
              <a:ea typeface="Calibri"/>
              <a:cs typeface="Calibri"/>
              <a:sym typeface="Calibri"/>
            </a:endParaRPr>
          </a:p>
        </p:txBody>
      </p:sp>
      <p:sp>
        <p:nvSpPr>
          <p:cNvPr id="223" name="Google Shape;223;p44"/>
          <p:cNvSpPr/>
          <p:nvPr/>
        </p:nvSpPr>
        <p:spPr>
          <a:xfrm>
            <a:off x="5918004" y="2289883"/>
            <a:ext cx="184500" cy="184500"/>
          </a:xfrm>
          <a:prstGeom prst="ellipse">
            <a:avLst/>
          </a:prstGeom>
          <a:solidFill>
            <a:schemeClr val="lt1"/>
          </a:solidFill>
          <a:ln>
            <a:noFill/>
          </a:ln>
        </p:spPr>
        <p:txBody>
          <a:bodyPr anchorCtr="0" anchor="ctr" bIns="27225" lIns="54425" spcFirstLastPara="1" rIns="54425" wrap="square" tIns="27225">
            <a:noAutofit/>
          </a:bodyPr>
          <a:lstStyle/>
          <a:p>
            <a:pPr indent="0" lvl="0" marL="0" marR="0" rtl="0" algn="ctr">
              <a:lnSpc>
                <a:spcPct val="100000"/>
              </a:lnSpc>
              <a:spcBef>
                <a:spcPts val="0"/>
              </a:spcBef>
              <a:spcAft>
                <a:spcPts val="0"/>
              </a:spcAft>
              <a:buNone/>
            </a:pPr>
            <a:r>
              <a:rPr b="1" lang="en-GB" sz="1111">
                <a:solidFill>
                  <a:schemeClr val="dk1"/>
                </a:solidFill>
                <a:latin typeface="Calibri"/>
                <a:ea typeface="Calibri"/>
                <a:cs typeface="Calibri"/>
                <a:sym typeface="Calibri"/>
              </a:rPr>
              <a:t>5</a:t>
            </a:r>
            <a:endParaRPr b="1" sz="1111">
              <a:solidFill>
                <a:schemeClr val="dk1"/>
              </a:solidFill>
              <a:latin typeface="Calibri"/>
              <a:ea typeface="Calibri"/>
              <a:cs typeface="Calibri"/>
              <a:sym typeface="Calibri"/>
            </a:endParaRPr>
          </a:p>
        </p:txBody>
      </p:sp>
      <p:sp>
        <p:nvSpPr>
          <p:cNvPr id="224" name="Google Shape;224;p44"/>
          <p:cNvSpPr/>
          <p:nvPr/>
        </p:nvSpPr>
        <p:spPr>
          <a:xfrm>
            <a:off x="619713" y="2532423"/>
            <a:ext cx="961200" cy="1841700"/>
          </a:xfrm>
          <a:prstGeom prst="roundRect">
            <a:avLst>
              <a:gd fmla="val 11647" name="adj"/>
            </a:avLst>
          </a:prstGeom>
          <a:solidFill>
            <a:srgbClr val="E7B7EB"/>
          </a:solidFill>
          <a:ln>
            <a:noFill/>
          </a:ln>
        </p:spPr>
        <p:txBody>
          <a:bodyPr anchorCtr="0" anchor="ctr" bIns="180000" lIns="54425" spcFirstLastPara="1" rIns="54425" wrap="square" tIns="180000">
            <a:noAutofit/>
          </a:bodyPr>
          <a:lstStyle/>
          <a:p>
            <a:pPr indent="0" lvl="0" marL="0" rtl="0" algn="ctr">
              <a:spcBef>
                <a:spcPts val="0"/>
              </a:spcBef>
              <a:spcAft>
                <a:spcPts val="0"/>
              </a:spcAft>
              <a:buSzPts val="873"/>
              <a:buNone/>
            </a:pPr>
            <a:r>
              <a:rPr lang="en-GB" sz="800">
                <a:solidFill>
                  <a:schemeClr val="dk1"/>
                </a:solidFill>
              </a:rPr>
              <a:t>Falls möglich mit gleichgesinnten Eltern vorbesprechen. Zudem mit zuständiger Person am Vortragsort besprechen.</a:t>
            </a:r>
            <a:endParaRPr sz="800">
              <a:solidFill>
                <a:schemeClr val="dk1"/>
              </a:solidFill>
            </a:endParaRPr>
          </a:p>
          <a:p>
            <a:pPr indent="0" lvl="0" marL="0" rtl="0" algn="ctr">
              <a:spcBef>
                <a:spcPts val="0"/>
              </a:spcBef>
              <a:spcAft>
                <a:spcPts val="0"/>
              </a:spcAft>
              <a:buSzPts val="873"/>
              <a:buNone/>
            </a:pPr>
            <a:r>
              <a:t/>
            </a:r>
            <a:endParaRPr sz="800">
              <a:solidFill>
                <a:schemeClr val="dk1"/>
              </a:solidFill>
            </a:endParaRPr>
          </a:p>
          <a:p>
            <a:pPr indent="0" lvl="0" marL="0" rtl="0" algn="ctr">
              <a:spcBef>
                <a:spcPts val="0"/>
              </a:spcBef>
              <a:spcAft>
                <a:spcPts val="0"/>
              </a:spcAft>
              <a:buSzPts val="873"/>
              <a:buNone/>
            </a:pPr>
            <a:r>
              <a:rPr lang="en-GB" sz="800">
                <a:solidFill>
                  <a:schemeClr val="dk1"/>
                </a:solidFill>
              </a:rPr>
              <a:t>Kannst du mit Widerstand oder Unterstützung rechnen?</a:t>
            </a:r>
            <a:endParaRPr sz="800">
              <a:solidFill>
                <a:srgbClr val="595959"/>
              </a:solidFill>
              <a:latin typeface="Calibri"/>
              <a:ea typeface="Calibri"/>
              <a:cs typeface="Calibri"/>
              <a:sym typeface="Calibri"/>
            </a:endParaRPr>
          </a:p>
        </p:txBody>
      </p:sp>
      <p:sp>
        <p:nvSpPr>
          <p:cNvPr id="225" name="Google Shape;225;p44"/>
          <p:cNvSpPr/>
          <p:nvPr/>
        </p:nvSpPr>
        <p:spPr>
          <a:xfrm>
            <a:off x="1811610" y="2532449"/>
            <a:ext cx="961200" cy="1841700"/>
          </a:xfrm>
          <a:prstGeom prst="roundRect">
            <a:avLst>
              <a:gd fmla="val 11647" name="adj"/>
            </a:avLst>
          </a:prstGeom>
          <a:solidFill>
            <a:srgbClr val="E7B7EB"/>
          </a:solidFill>
          <a:ln>
            <a:noFill/>
          </a:ln>
        </p:spPr>
        <p:txBody>
          <a:bodyPr anchorCtr="0" anchor="ctr" bIns="180000" lIns="54425" spcFirstLastPara="1" rIns="54425" wrap="square" tIns="180000">
            <a:noAutofit/>
          </a:bodyPr>
          <a:lstStyle/>
          <a:p>
            <a:pPr indent="0" lvl="0" marL="0" rtl="0" algn="ctr">
              <a:spcBef>
                <a:spcPts val="0"/>
              </a:spcBef>
              <a:spcAft>
                <a:spcPts val="0"/>
              </a:spcAft>
              <a:buClr>
                <a:schemeClr val="dk1"/>
              </a:buClr>
              <a:buSzPts val="873"/>
              <a:buFont typeface="Arial"/>
              <a:buNone/>
            </a:pPr>
            <a:r>
              <a:rPr lang="en-GB" sz="800">
                <a:solidFill>
                  <a:schemeClr val="dk1"/>
                </a:solidFill>
              </a:rPr>
              <a:t>Ideal: </a:t>
            </a:r>
            <a:endParaRPr sz="800">
              <a:solidFill>
                <a:schemeClr val="dk1"/>
              </a:solidFill>
            </a:endParaRPr>
          </a:p>
          <a:p>
            <a:pPr indent="0" lvl="0" marL="0" rtl="0" algn="ctr">
              <a:spcBef>
                <a:spcPts val="0"/>
              </a:spcBef>
              <a:spcAft>
                <a:spcPts val="0"/>
              </a:spcAft>
              <a:buSzPts val="873"/>
              <a:buNone/>
            </a:pPr>
            <a:r>
              <a:rPr lang="en-GB" sz="800">
                <a:solidFill>
                  <a:schemeClr val="dk1"/>
                </a:solidFill>
              </a:rPr>
              <a:t>15 Minuten Input, 10 Minuten Diskussion.</a:t>
            </a:r>
            <a:endParaRPr sz="800">
              <a:solidFill>
                <a:schemeClr val="dk1"/>
              </a:solidFill>
            </a:endParaRPr>
          </a:p>
          <a:p>
            <a:pPr indent="0" lvl="0" marL="0" rtl="0" algn="ctr">
              <a:spcBef>
                <a:spcPts val="0"/>
              </a:spcBef>
              <a:spcAft>
                <a:spcPts val="0"/>
              </a:spcAft>
              <a:buSzPts val="873"/>
              <a:buNone/>
            </a:pPr>
            <a:r>
              <a:t/>
            </a:r>
            <a:endParaRPr sz="800">
              <a:solidFill>
                <a:schemeClr val="dk1"/>
              </a:solidFill>
            </a:endParaRPr>
          </a:p>
          <a:p>
            <a:pPr indent="0" lvl="0" marL="0" rtl="0" algn="ctr">
              <a:spcBef>
                <a:spcPts val="0"/>
              </a:spcBef>
              <a:spcAft>
                <a:spcPts val="0"/>
              </a:spcAft>
              <a:buSzPts val="873"/>
              <a:buNone/>
            </a:pPr>
            <a:r>
              <a:rPr lang="en-GB" sz="800">
                <a:solidFill>
                  <a:schemeClr val="dk1"/>
                </a:solidFill>
              </a:rPr>
              <a:t>Deine Bühne kann sein der Elternabend, der Elternrat, ein Verein.</a:t>
            </a:r>
            <a:endParaRPr sz="800">
              <a:solidFill>
                <a:srgbClr val="595959"/>
              </a:solidFill>
              <a:latin typeface="Calibri"/>
              <a:ea typeface="Calibri"/>
              <a:cs typeface="Calibri"/>
              <a:sym typeface="Calibri"/>
            </a:endParaRPr>
          </a:p>
        </p:txBody>
      </p:sp>
      <p:sp>
        <p:nvSpPr>
          <p:cNvPr id="226" name="Google Shape;226;p44"/>
          <p:cNvSpPr/>
          <p:nvPr/>
        </p:nvSpPr>
        <p:spPr>
          <a:xfrm>
            <a:off x="3004758" y="2526200"/>
            <a:ext cx="961200" cy="1841700"/>
          </a:xfrm>
          <a:prstGeom prst="roundRect">
            <a:avLst>
              <a:gd fmla="val 11647" name="adj"/>
            </a:avLst>
          </a:prstGeom>
          <a:solidFill>
            <a:srgbClr val="E7B7EB"/>
          </a:solidFill>
          <a:ln>
            <a:noFill/>
          </a:ln>
        </p:spPr>
        <p:txBody>
          <a:bodyPr anchorCtr="0" anchor="ctr" bIns="180000" lIns="54425" spcFirstLastPara="1" rIns="54425" wrap="square" tIns="180000">
            <a:noAutofit/>
          </a:bodyPr>
          <a:lstStyle/>
          <a:p>
            <a:pPr indent="0" lvl="0" marL="0" marR="0" rtl="0" algn="ctr">
              <a:lnSpc>
                <a:spcPct val="100000"/>
              </a:lnSpc>
              <a:spcBef>
                <a:spcPts val="0"/>
              </a:spcBef>
              <a:spcAft>
                <a:spcPts val="0"/>
              </a:spcAft>
              <a:buSzPts val="873"/>
              <a:buNone/>
            </a:pPr>
            <a:r>
              <a:rPr lang="en-GB" sz="800">
                <a:solidFill>
                  <a:schemeClr val="dk1"/>
                </a:solidFill>
              </a:rPr>
              <a:t>Am Vortragsort </a:t>
            </a:r>
            <a:r>
              <a:rPr lang="en-GB" sz="800">
                <a:solidFill>
                  <a:schemeClr val="dk1"/>
                </a:solidFill>
              </a:rPr>
              <a:t>wird ein Präsentations-</a:t>
            </a:r>
            <a:br>
              <a:rPr lang="en-GB" sz="800">
                <a:solidFill>
                  <a:schemeClr val="dk1"/>
                </a:solidFill>
              </a:rPr>
            </a:br>
            <a:r>
              <a:rPr lang="en-GB" sz="800">
                <a:solidFill>
                  <a:schemeClr val="dk1"/>
                </a:solidFill>
              </a:rPr>
              <a:t>termin festgelegt.</a:t>
            </a:r>
            <a:endParaRPr sz="800">
              <a:solidFill>
                <a:schemeClr val="dk1"/>
              </a:solidFill>
            </a:endParaRPr>
          </a:p>
        </p:txBody>
      </p:sp>
      <p:sp>
        <p:nvSpPr>
          <p:cNvPr id="227" name="Google Shape;227;p44"/>
          <p:cNvSpPr/>
          <p:nvPr/>
        </p:nvSpPr>
        <p:spPr>
          <a:xfrm>
            <a:off x="4201256" y="2544075"/>
            <a:ext cx="1097700" cy="1841700"/>
          </a:xfrm>
          <a:prstGeom prst="roundRect">
            <a:avLst>
              <a:gd fmla="val 11647" name="adj"/>
            </a:avLst>
          </a:prstGeom>
          <a:solidFill>
            <a:srgbClr val="E7B7EB"/>
          </a:solidFill>
          <a:ln>
            <a:noFill/>
          </a:ln>
        </p:spPr>
        <p:txBody>
          <a:bodyPr anchorCtr="0" anchor="ctr" bIns="180000" lIns="54425" spcFirstLastPara="1" rIns="54425" wrap="square" tIns="180000">
            <a:noAutofit/>
          </a:bodyPr>
          <a:lstStyle/>
          <a:p>
            <a:pPr indent="0" lvl="0" marL="0" marR="0" rtl="0" algn="ctr">
              <a:lnSpc>
                <a:spcPct val="100000"/>
              </a:lnSpc>
              <a:spcBef>
                <a:spcPts val="0"/>
              </a:spcBef>
              <a:spcAft>
                <a:spcPts val="0"/>
              </a:spcAft>
              <a:buClr>
                <a:srgbClr val="000000"/>
              </a:buClr>
              <a:buSzPts val="873"/>
              <a:buFont typeface="Arial"/>
              <a:buNone/>
            </a:pPr>
            <a:r>
              <a:rPr lang="en-GB" sz="800">
                <a:solidFill>
                  <a:schemeClr val="dk1"/>
                </a:solidFill>
              </a:rPr>
              <a:t>Material sichten und auf Verständlichkeit prüfen.</a:t>
            </a:r>
            <a:endParaRPr sz="800">
              <a:solidFill>
                <a:schemeClr val="dk1"/>
              </a:solidFill>
            </a:endParaRPr>
          </a:p>
        </p:txBody>
      </p:sp>
      <p:sp>
        <p:nvSpPr>
          <p:cNvPr id="228" name="Google Shape;228;p44"/>
          <p:cNvSpPr/>
          <p:nvPr/>
        </p:nvSpPr>
        <p:spPr>
          <a:xfrm>
            <a:off x="5529654" y="2544074"/>
            <a:ext cx="961200" cy="1841700"/>
          </a:xfrm>
          <a:prstGeom prst="roundRect">
            <a:avLst>
              <a:gd fmla="val 11647" name="adj"/>
            </a:avLst>
          </a:prstGeom>
          <a:solidFill>
            <a:srgbClr val="E7B7EB"/>
          </a:solidFill>
          <a:ln>
            <a:noFill/>
          </a:ln>
        </p:spPr>
        <p:txBody>
          <a:bodyPr anchorCtr="0" anchor="ctr" bIns="180000" lIns="54425" spcFirstLastPara="1" rIns="54425" wrap="square" tIns="180000">
            <a:noAutofit/>
          </a:bodyPr>
          <a:lstStyle/>
          <a:p>
            <a:pPr indent="0" lvl="0" marL="0" marR="0" rtl="0" algn="ctr">
              <a:lnSpc>
                <a:spcPct val="100000"/>
              </a:lnSpc>
              <a:spcBef>
                <a:spcPts val="0"/>
              </a:spcBef>
              <a:spcAft>
                <a:spcPts val="0"/>
              </a:spcAft>
              <a:buClr>
                <a:srgbClr val="000000"/>
              </a:buClr>
              <a:buSzPts val="873"/>
              <a:buFont typeface="Arial"/>
              <a:buNone/>
            </a:pPr>
            <a:r>
              <a:rPr lang="en-GB" sz="800">
                <a:solidFill>
                  <a:schemeClr val="dk1"/>
                </a:solidFill>
              </a:rPr>
              <a:t>Vortrag vor den Eltern der Klasse/des Vereins durchführen.</a:t>
            </a:r>
            <a:endParaRPr sz="800">
              <a:solidFill>
                <a:schemeClr val="dk1"/>
              </a:solidFill>
            </a:endParaRPr>
          </a:p>
        </p:txBody>
      </p:sp>
      <p:sp>
        <p:nvSpPr>
          <p:cNvPr id="229" name="Google Shape;229;p44"/>
          <p:cNvSpPr/>
          <p:nvPr/>
        </p:nvSpPr>
        <p:spPr>
          <a:xfrm>
            <a:off x="6722596" y="2544075"/>
            <a:ext cx="961200" cy="1841700"/>
          </a:xfrm>
          <a:prstGeom prst="roundRect">
            <a:avLst>
              <a:gd fmla="val 11647" name="adj"/>
            </a:avLst>
          </a:prstGeom>
          <a:solidFill>
            <a:srgbClr val="E7B7EB"/>
          </a:solidFill>
          <a:ln>
            <a:noFill/>
          </a:ln>
        </p:spPr>
        <p:txBody>
          <a:bodyPr anchorCtr="0" anchor="ctr" bIns="180000" lIns="54425" spcFirstLastPara="1" rIns="54425" wrap="square" tIns="180000">
            <a:noAutofit/>
          </a:bodyPr>
          <a:lstStyle/>
          <a:p>
            <a:pPr indent="0" lvl="0" marL="0" marR="0" rtl="0" algn="ctr">
              <a:lnSpc>
                <a:spcPct val="100000"/>
              </a:lnSpc>
              <a:spcBef>
                <a:spcPts val="0"/>
              </a:spcBef>
              <a:spcAft>
                <a:spcPts val="0"/>
              </a:spcAft>
              <a:buClr>
                <a:srgbClr val="000000"/>
              </a:buClr>
              <a:buSzPts val="873"/>
              <a:buFont typeface="Arial"/>
              <a:buNone/>
            </a:pPr>
            <a:r>
              <a:rPr lang="en-GB" sz="800">
                <a:solidFill>
                  <a:schemeClr val="dk1"/>
                </a:solidFill>
              </a:rPr>
              <a:t>Kontakte der interessierten Eltern sammeln.</a:t>
            </a:r>
            <a:endParaRPr sz="800">
              <a:solidFill>
                <a:schemeClr val="dk1"/>
              </a:solidFill>
            </a:endParaRPr>
          </a:p>
        </p:txBody>
      </p:sp>
      <p:sp>
        <p:nvSpPr>
          <p:cNvPr id="230" name="Google Shape;230;p44"/>
          <p:cNvSpPr/>
          <p:nvPr/>
        </p:nvSpPr>
        <p:spPr>
          <a:xfrm>
            <a:off x="7916375" y="2544074"/>
            <a:ext cx="961200" cy="1841700"/>
          </a:xfrm>
          <a:prstGeom prst="roundRect">
            <a:avLst>
              <a:gd fmla="val 11647" name="adj"/>
            </a:avLst>
          </a:prstGeom>
          <a:solidFill>
            <a:srgbClr val="E7B7EB"/>
          </a:solidFill>
          <a:ln>
            <a:noFill/>
          </a:ln>
        </p:spPr>
        <p:txBody>
          <a:bodyPr anchorCtr="0" anchor="ctr" bIns="180000" lIns="54425" spcFirstLastPara="1" rIns="54425" wrap="square" tIns="180000">
            <a:noAutofit/>
          </a:bodyPr>
          <a:lstStyle/>
          <a:p>
            <a:pPr indent="0" lvl="0" marL="0" marR="0" rtl="0" algn="ctr">
              <a:lnSpc>
                <a:spcPct val="100000"/>
              </a:lnSpc>
              <a:spcBef>
                <a:spcPts val="0"/>
              </a:spcBef>
              <a:spcAft>
                <a:spcPts val="0"/>
              </a:spcAft>
              <a:buSzPts val="873"/>
              <a:buNone/>
            </a:pPr>
            <a:r>
              <a:rPr lang="en-GB" sz="800">
                <a:solidFill>
                  <a:schemeClr val="dk1"/>
                </a:solidFill>
              </a:rPr>
              <a:t>Nach 1-2 Wochen bei Teilnehmern nachhaken zum weiteren Vorgehen. </a:t>
            </a:r>
            <a:endParaRPr sz="800">
              <a:solidFill>
                <a:schemeClr val="dk1"/>
              </a:solidFill>
            </a:endParaRPr>
          </a:p>
          <a:p>
            <a:pPr indent="0" lvl="0" marL="0" marR="0" rtl="0" algn="ctr">
              <a:lnSpc>
                <a:spcPct val="100000"/>
              </a:lnSpc>
              <a:spcBef>
                <a:spcPts val="0"/>
              </a:spcBef>
              <a:spcAft>
                <a:spcPts val="0"/>
              </a:spcAft>
              <a:buSzPts val="873"/>
              <a:buNone/>
            </a:pPr>
            <a:r>
              <a:t/>
            </a:r>
            <a:endParaRPr sz="800">
              <a:solidFill>
                <a:schemeClr val="dk1"/>
              </a:solidFill>
            </a:endParaRPr>
          </a:p>
          <a:p>
            <a:pPr indent="0" lvl="0" marL="0" marR="0" rtl="0" algn="ctr">
              <a:lnSpc>
                <a:spcPct val="100000"/>
              </a:lnSpc>
              <a:spcBef>
                <a:spcPts val="0"/>
              </a:spcBef>
              <a:spcAft>
                <a:spcPts val="0"/>
              </a:spcAft>
              <a:buSzPts val="873"/>
              <a:buNone/>
            </a:pPr>
            <a:r>
              <a:rPr lang="en-GB" sz="800">
                <a:solidFill>
                  <a:schemeClr val="dk1"/>
                </a:solidFill>
              </a:rPr>
              <a:t>Zusätzlich Präsentation an alle Eltern verschicken.</a:t>
            </a:r>
            <a:endParaRPr b="1" sz="800">
              <a:solidFill>
                <a:schemeClr val="dk1"/>
              </a:solidFill>
            </a:endParaRPr>
          </a:p>
        </p:txBody>
      </p:sp>
      <p:sp>
        <p:nvSpPr>
          <p:cNvPr id="231" name="Google Shape;231;p44"/>
          <p:cNvSpPr/>
          <p:nvPr/>
        </p:nvSpPr>
        <p:spPr>
          <a:xfrm>
            <a:off x="625563" y="1417050"/>
            <a:ext cx="949500" cy="795900"/>
          </a:xfrm>
          <a:prstGeom prst="roundRect">
            <a:avLst>
              <a:gd fmla="val 6085" name="adj"/>
            </a:avLst>
          </a:prstGeom>
          <a:solidFill>
            <a:srgbClr val="41DC8E"/>
          </a:solidFill>
          <a:ln>
            <a:noFill/>
          </a:ln>
        </p:spPr>
        <p:txBody>
          <a:bodyPr anchorCtr="0" anchor="ctr" bIns="91425" lIns="91425" spcFirstLastPara="1" rIns="91425" wrap="square" tIns="91425">
            <a:noAutofit/>
          </a:bodyPr>
          <a:lstStyle/>
          <a:p>
            <a:pPr indent="0" lvl="0" marL="0" rtl="0" algn="ctr">
              <a:spcBef>
                <a:spcPts val="0"/>
              </a:spcBef>
              <a:spcAft>
                <a:spcPts val="0"/>
              </a:spcAft>
              <a:buSzPts val="1100"/>
              <a:buNone/>
            </a:pPr>
            <a:r>
              <a:rPr b="1" lang="en-GB" sz="1000">
                <a:solidFill>
                  <a:schemeClr val="dk1"/>
                </a:solidFill>
              </a:rPr>
              <a:t>Verbündete suchen</a:t>
            </a:r>
            <a:endParaRPr/>
          </a:p>
        </p:txBody>
      </p:sp>
      <p:sp>
        <p:nvSpPr>
          <p:cNvPr id="232" name="Google Shape;232;p44"/>
          <p:cNvSpPr/>
          <p:nvPr/>
        </p:nvSpPr>
        <p:spPr>
          <a:xfrm>
            <a:off x="1817460" y="1417075"/>
            <a:ext cx="949500" cy="795900"/>
          </a:xfrm>
          <a:prstGeom prst="roundRect">
            <a:avLst>
              <a:gd fmla="val 6085" name="adj"/>
            </a:avLst>
          </a:prstGeom>
          <a:solidFill>
            <a:srgbClr val="41DC8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000">
                <a:solidFill>
                  <a:schemeClr val="dk1"/>
                </a:solidFill>
              </a:rPr>
              <a:t>Termin für Inputreferat erfragen</a:t>
            </a:r>
            <a:endParaRPr/>
          </a:p>
        </p:txBody>
      </p:sp>
      <p:sp>
        <p:nvSpPr>
          <p:cNvPr id="233" name="Google Shape;233;p44"/>
          <p:cNvSpPr/>
          <p:nvPr/>
        </p:nvSpPr>
        <p:spPr>
          <a:xfrm>
            <a:off x="3010608" y="1417075"/>
            <a:ext cx="949500" cy="795900"/>
          </a:xfrm>
          <a:prstGeom prst="roundRect">
            <a:avLst>
              <a:gd fmla="val 6085" name="adj"/>
            </a:avLst>
          </a:prstGeom>
          <a:solidFill>
            <a:srgbClr val="41DC8E"/>
          </a:solidFill>
          <a:ln>
            <a:noFill/>
          </a:ln>
        </p:spPr>
        <p:txBody>
          <a:bodyPr anchorCtr="0" anchor="ctr" bIns="91425" lIns="91425" spcFirstLastPara="1" rIns="91425" wrap="square" tIns="91425">
            <a:noAutofit/>
          </a:bodyPr>
          <a:lstStyle/>
          <a:p>
            <a:pPr indent="0" lvl="0" marL="0" rtl="0" algn="ctr">
              <a:spcBef>
                <a:spcPts val="0"/>
              </a:spcBef>
              <a:spcAft>
                <a:spcPts val="0"/>
              </a:spcAft>
              <a:buSzPts val="1100"/>
              <a:buNone/>
            </a:pPr>
            <a:r>
              <a:rPr b="1" lang="en-GB" sz="1000">
                <a:solidFill>
                  <a:schemeClr val="dk1"/>
                </a:solidFill>
              </a:rPr>
              <a:t>Positiven Bescheid für Referat erhalten</a:t>
            </a:r>
            <a:endParaRPr/>
          </a:p>
        </p:txBody>
      </p:sp>
      <p:sp>
        <p:nvSpPr>
          <p:cNvPr id="234" name="Google Shape;234;p44"/>
          <p:cNvSpPr/>
          <p:nvPr/>
        </p:nvSpPr>
        <p:spPr>
          <a:xfrm>
            <a:off x="4201256" y="1417050"/>
            <a:ext cx="1097700" cy="795900"/>
          </a:xfrm>
          <a:prstGeom prst="roundRect">
            <a:avLst>
              <a:gd fmla="val 6085" name="adj"/>
            </a:avLst>
          </a:prstGeom>
          <a:solidFill>
            <a:srgbClr val="41DC8E"/>
          </a:solidFill>
          <a:ln>
            <a:noFill/>
          </a:ln>
        </p:spPr>
        <p:txBody>
          <a:bodyPr anchorCtr="0" anchor="ctr" bIns="91425" lIns="91425" spcFirstLastPara="1" rIns="91425" wrap="square" tIns="91425">
            <a:noAutofit/>
          </a:bodyPr>
          <a:lstStyle/>
          <a:p>
            <a:pPr indent="0" lvl="0" marL="0" rtl="0" algn="ctr">
              <a:spcBef>
                <a:spcPts val="0"/>
              </a:spcBef>
              <a:spcAft>
                <a:spcPts val="0"/>
              </a:spcAft>
              <a:buSzPts val="873"/>
              <a:buNone/>
            </a:pPr>
            <a:r>
              <a:rPr b="1" lang="en-GB" sz="1000">
                <a:solidFill>
                  <a:schemeClr val="dk1"/>
                </a:solidFill>
              </a:rPr>
              <a:t>Präsentation vom Verein herunterladen</a:t>
            </a:r>
            <a:r>
              <a:rPr lang="en-GB" sz="1000">
                <a:solidFill>
                  <a:schemeClr val="dk1"/>
                </a:solidFill>
              </a:rPr>
              <a:t> </a:t>
            </a:r>
            <a:endParaRPr/>
          </a:p>
        </p:txBody>
      </p:sp>
      <p:sp>
        <p:nvSpPr>
          <p:cNvPr id="235" name="Google Shape;235;p44"/>
          <p:cNvSpPr/>
          <p:nvPr/>
        </p:nvSpPr>
        <p:spPr>
          <a:xfrm>
            <a:off x="5535504" y="1417050"/>
            <a:ext cx="949500" cy="795900"/>
          </a:xfrm>
          <a:prstGeom prst="roundRect">
            <a:avLst>
              <a:gd fmla="val 6085" name="adj"/>
            </a:avLst>
          </a:prstGeom>
          <a:solidFill>
            <a:srgbClr val="41DC8E"/>
          </a:solidFill>
          <a:ln>
            <a:noFill/>
          </a:ln>
        </p:spPr>
        <p:txBody>
          <a:bodyPr anchorCtr="0" anchor="ctr" bIns="91425" lIns="54000" spcFirstLastPara="1" rIns="54000" wrap="square" tIns="91425">
            <a:noAutofit/>
          </a:bodyPr>
          <a:lstStyle/>
          <a:p>
            <a:pPr indent="0" lvl="0" marL="0" rtl="0" algn="ctr">
              <a:spcBef>
                <a:spcPts val="0"/>
              </a:spcBef>
              <a:spcAft>
                <a:spcPts val="0"/>
              </a:spcAft>
              <a:buSzPts val="1100"/>
              <a:buNone/>
            </a:pPr>
            <a:r>
              <a:rPr b="1" lang="en-GB" sz="1000">
                <a:solidFill>
                  <a:schemeClr val="dk1"/>
                </a:solidFill>
              </a:rPr>
              <a:t>Präsentation halten</a:t>
            </a:r>
            <a:endParaRPr/>
          </a:p>
        </p:txBody>
      </p:sp>
      <p:sp>
        <p:nvSpPr>
          <p:cNvPr id="236" name="Google Shape;236;p44"/>
          <p:cNvSpPr/>
          <p:nvPr/>
        </p:nvSpPr>
        <p:spPr>
          <a:xfrm>
            <a:off x="6728446" y="1414013"/>
            <a:ext cx="949500" cy="798900"/>
          </a:xfrm>
          <a:prstGeom prst="roundRect">
            <a:avLst>
              <a:gd fmla="val 6085" name="adj"/>
            </a:avLst>
          </a:prstGeom>
          <a:solidFill>
            <a:srgbClr val="41DC8E"/>
          </a:solidFill>
          <a:ln>
            <a:noFill/>
          </a:ln>
        </p:spPr>
        <p:txBody>
          <a:bodyPr anchorCtr="0" anchor="ctr" bIns="91425" lIns="91425" spcFirstLastPara="1" rIns="91425" wrap="square" tIns="91425">
            <a:noAutofit/>
          </a:bodyPr>
          <a:lstStyle/>
          <a:p>
            <a:pPr indent="0" lvl="0" marL="0" rtl="0" algn="ctr">
              <a:spcBef>
                <a:spcPts val="0"/>
              </a:spcBef>
              <a:spcAft>
                <a:spcPts val="0"/>
              </a:spcAft>
              <a:buSzPts val="1100"/>
              <a:buNone/>
            </a:pPr>
            <a:r>
              <a:rPr b="1" lang="en-GB" sz="1000">
                <a:solidFill>
                  <a:schemeClr val="dk1"/>
                </a:solidFill>
              </a:rPr>
              <a:t>Nächste Schritte</a:t>
            </a:r>
            <a:endParaRPr/>
          </a:p>
        </p:txBody>
      </p:sp>
      <p:sp>
        <p:nvSpPr>
          <p:cNvPr id="237" name="Google Shape;237;p44"/>
          <p:cNvSpPr/>
          <p:nvPr/>
        </p:nvSpPr>
        <p:spPr>
          <a:xfrm>
            <a:off x="7922225" y="1414050"/>
            <a:ext cx="949500" cy="798900"/>
          </a:xfrm>
          <a:prstGeom prst="roundRect">
            <a:avLst>
              <a:gd fmla="val 6085" name="adj"/>
            </a:avLst>
          </a:prstGeom>
          <a:solidFill>
            <a:srgbClr val="41DC8E"/>
          </a:solidFill>
          <a:ln>
            <a:noFill/>
          </a:ln>
        </p:spPr>
        <p:txBody>
          <a:bodyPr anchorCtr="0" anchor="ctr" bIns="91425" lIns="91425" spcFirstLastPara="1" rIns="91425" wrap="square" tIns="91425">
            <a:noAutofit/>
          </a:bodyPr>
          <a:lstStyle/>
          <a:p>
            <a:pPr indent="0" lvl="0" marL="0" rtl="0" algn="ctr">
              <a:spcBef>
                <a:spcPts val="0"/>
              </a:spcBef>
              <a:spcAft>
                <a:spcPts val="0"/>
              </a:spcAft>
              <a:buSzPts val="1100"/>
              <a:buNone/>
            </a:pPr>
            <a:r>
              <a:rPr b="1" lang="en-GB" sz="1000">
                <a:solidFill>
                  <a:schemeClr val="dk1"/>
                </a:solidFill>
              </a:rPr>
              <a:t>Nachgang</a:t>
            </a:r>
            <a:endParaRPr/>
          </a:p>
        </p:txBody>
      </p:sp>
      <p:sp>
        <p:nvSpPr>
          <p:cNvPr id="238" name="Google Shape;238;p44"/>
          <p:cNvSpPr/>
          <p:nvPr/>
        </p:nvSpPr>
        <p:spPr>
          <a:xfrm>
            <a:off x="7110946" y="2289883"/>
            <a:ext cx="184500" cy="184500"/>
          </a:xfrm>
          <a:prstGeom prst="ellipse">
            <a:avLst/>
          </a:prstGeom>
          <a:solidFill>
            <a:schemeClr val="lt1"/>
          </a:solidFill>
          <a:ln>
            <a:noFill/>
          </a:ln>
        </p:spPr>
        <p:txBody>
          <a:bodyPr anchorCtr="0" anchor="ctr" bIns="27225" lIns="54425" spcFirstLastPara="1" rIns="54425" wrap="square" tIns="27225">
            <a:noAutofit/>
          </a:bodyPr>
          <a:lstStyle/>
          <a:p>
            <a:pPr indent="0" lvl="0" marL="0" marR="0" rtl="0" algn="ctr">
              <a:lnSpc>
                <a:spcPct val="100000"/>
              </a:lnSpc>
              <a:spcBef>
                <a:spcPts val="0"/>
              </a:spcBef>
              <a:spcAft>
                <a:spcPts val="0"/>
              </a:spcAft>
              <a:buNone/>
            </a:pPr>
            <a:r>
              <a:rPr b="1" lang="en-GB" sz="1111">
                <a:solidFill>
                  <a:schemeClr val="dk1"/>
                </a:solidFill>
                <a:latin typeface="Calibri"/>
                <a:ea typeface="Calibri"/>
                <a:cs typeface="Calibri"/>
                <a:sym typeface="Calibri"/>
              </a:rPr>
              <a:t>6</a:t>
            </a:r>
            <a:endParaRPr b="1" sz="1111">
              <a:solidFill>
                <a:schemeClr val="dk1"/>
              </a:solidFill>
              <a:latin typeface="Calibri"/>
              <a:ea typeface="Calibri"/>
              <a:cs typeface="Calibri"/>
              <a:sym typeface="Calibri"/>
            </a:endParaRPr>
          </a:p>
        </p:txBody>
      </p:sp>
      <p:sp>
        <p:nvSpPr>
          <p:cNvPr id="239" name="Google Shape;239;p44"/>
          <p:cNvSpPr/>
          <p:nvPr/>
        </p:nvSpPr>
        <p:spPr>
          <a:xfrm>
            <a:off x="8304725" y="2289883"/>
            <a:ext cx="184500" cy="184500"/>
          </a:xfrm>
          <a:prstGeom prst="ellipse">
            <a:avLst/>
          </a:prstGeom>
          <a:solidFill>
            <a:schemeClr val="lt1"/>
          </a:solidFill>
          <a:ln>
            <a:noFill/>
          </a:ln>
        </p:spPr>
        <p:txBody>
          <a:bodyPr anchorCtr="0" anchor="ctr" bIns="27225" lIns="54425" spcFirstLastPara="1" rIns="54425" wrap="square" tIns="27225">
            <a:noAutofit/>
          </a:bodyPr>
          <a:lstStyle/>
          <a:p>
            <a:pPr indent="0" lvl="0" marL="0" marR="0" rtl="0" algn="ctr">
              <a:lnSpc>
                <a:spcPct val="100000"/>
              </a:lnSpc>
              <a:spcBef>
                <a:spcPts val="0"/>
              </a:spcBef>
              <a:spcAft>
                <a:spcPts val="0"/>
              </a:spcAft>
              <a:buNone/>
            </a:pPr>
            <a:r>
              <a:rPr b="1" lang="en-GB" sz="1111">
                <a:solidFill>
                  <a:schemeClr val="dk1"/>
                </a:solidFill>
                <a:latin typeface="Calibri"/>
                <a:ea typeface="Calibri"/>
                <a:cs typeface="Calibri"/>
                <a:sym typeface="Calibri"/>
              </a:rPr>
              <a:t>7</a:t>
            </a:r>
            <a:endParaRPr b="1" sz="1111">
              <a:solidFill>
                <a:schemeClr val="dk1"/>
              </a:solidFill>
              <a:latin typeface="Calibri"/>
              <a:ea typeface="Calibri"/>
              <a:cs typeface="Calibri"/>
              <a:sym typeface="Calibri"/>
            </a:endParaRPr>
          </a:p>
        </p:txBody>
      </p:sp>
      <p:sp>
        <p:nvSpPr>
          <p:cNvPr id="240" name="Google Shape;240;p44"/>
          <p:cNvSpPr txBox="1"/>
          <p:nvPr/>
        </p:nvSpPr>
        <p:spPr>
          <a:xfrm>
            <a:off x="1622150" y="4636765"/>
            <a:ext cx="5895900" cy="254100"/>
          </a:xfrm>
          <a:prstGeom prst="rect">
            <a:avLst/>
          </a:prstGeom>
          <a:noFill/>
          <a:ln>
            <a:noFill/>
          </a:ln>
        </p:spPr>
        <p:txBody>
          <a:bodyPr anchorCtr="0" anchor="ctr" bIns="19050" lIns="19050" spcFirstLastPara="1" rIns="19050" wrap="square" tIns="19050">
            <a:spAutoFit/>
          </a:bodyPr>
          <a:lstStyle/>
          <a:p>
            <a:pPr indent="0" lvl="0" marL="0" rtl="0" algn="ctr">
              <a:lnSpc>
                <a:spcPct val="120000"/>
              </a:lnSpc>
              <a:spcBef>
                <a:spcPts val="0"/>
              </a:spcBef>
              <a:spcAft>
                <a:spcPts val="1000"/>
              </a:spcAft>
              <a:buNone/>
            </a:pPr>
            <a:r>
              <a:rPr b="1" lang="en-GB">
                <a:solidFill>
                  <a:srgbClr val="0E3B3B"/>
                </a:solidFill>
              </a:rPr>
              <a:t>***Hinweis an den/die Referent/in: Diese Folie nicht zeigen.***</a:t>
            </a:r>
            <a:endParaRPr b="1">
              <a:solidFill>
                <a:srgbClr val="0E3B3B"/>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FE9"/>
        </a:solidFill>
      </p:bgPr>
    </p:bg>
    <p:spTree>
      <p:nvGrpSpPr>
        <p:cNvPr id="244" name="Shape 244"/>
        <p:cNvGrpSpPr/>
        <p:nvPr/>
      </p:nvGrpSpPr>
      <p:grpSpPr>
        <a:xfrm>
          <a:off x="0" y="0"/>
          <a:ext cx="0" cy="0"/>
          <a:chOff x="0" y="0"/>
          <a:chExt cx="0" cy="0"/>
        </a:xfrm>
      </p:grpSpPr>
      <p:sp>
        <p:nvSpPr>
          <p:cNvPr id="245" name="Google Shape;245;p45"/>
          <p:cNvSpPr txBox="1"/>
          <p:nvPr/>
        </p:nvSpPr>
        <p:spPr>
          <a:xfrm>
            <a:off x="529300" y="395250"/>
            <a:ext cx="8165100" cy="531000"/>
          </a:xfrm>
          <a:prstGeom prst="rect">
            <a:avLst/>
          </a:prstGeom>
          <a:noFill/>
          <a:ln>
            <a:noFill/>
          </a:ln>
        </p:spPr>
        <p:txBody>
          <a:bodyPr anchorCtr="0" anchor="ctr" bIns="19050" lIns="19050" spcFirstLastPara="1" rIns="19050" wrap="square" tIns="19050">
            <a:spAutoFit/>
          </a:bodyPr>
          <a:lstStyle/>
          <a:p>
            <a:pPr indent="0" lvl="0" marL="0" marR="0" rtl="0" algn="ctr">
              <a:lnSpc>
                <a:spcPct val="80000"/>
              </a:lnSpc>
              <a:spcBef>
                <a:spcPts val="0"/>
              </a:spcBef>
              <a:spcAft>
                <a:spcPts val="0"/>
              </a:spcAft>
              <a:buClr>
                <a:srgbClr val="00353F"/>
              </a:buClr>
              <a:buSzPts val="2300"/>
              <a:buFont typeface="Arial"/>
              <a:buNone/>
            </a:pPr>
            <a:r>
              <a:rPr b="1" lang="en-GB" sz="4000">
                <a:solidFill>
                  <a:srgbClr val="0E3B3B"/>
                </a:solidFill>
              </a:rPr>
              <a:t>Ressourcen für Eltern</a:t>
            </a:r>
            <a:endParaRPr b="1" sz="4000">
              <a:solidFill>
                <a:srgbClr val="0E3B3B"/>
              </a:solidFill>
            </a:endParaRPr>
          </a:p>
        </p:txBody>
      </p:sp>
      <p:sp>
        <p:nvSpPr>
          <p:cNvPr id="246" name="Google Shape;246;p45"/>
          <p:cNvSpPr txBox="1"/>
          <p:nvPr/>
        </p:nvSpPr>
        <p:spPr>
          <a:xfrm>
            <a:off x="1455625" y="1329900"/>
            <a:ext cx="6309300" cy="2483700"/>
          </a:xfrm>
          <a:prstGeom prst="rect">
            <a:avLst/>
          </a:prstGeom>
          <a:noFill/>
          <a:ln>
            <a:noFill/>
          </a:ln>
        </p:spPr>
        <p:txBody>
          <a:bodyPr anchorCtr="0" anchor="ctr" bIns="19050" lIns="19050" spcFirstLastPara="1" rIns="19050" wrap="square" tIns="19050">
            <a:spAutoFit/>
          </a:bodyPr>
          <a:lstStyle/>
          <a:p>
            <a:pPr indent="0" lvl="0" marL="0" rtl="0" algn="ctr">
              <a:lnSpc>
                <a:spcPct val="115000"/>
              </a:lnSpc>
              <a:spcBef>
                <a:spcPts val="0"/>
              </a:spcBef>
              <a:spcAft>
                <a:spcPts val="0"/>
              </a:spcAft>
              <a:buClr>
                <a:schemeClr val="dk1"/>
              </a:buClr>
              <a:buSzPts val="1100"/>
              <a:buFont typeface="Arial"/>
              <a:buNone/>
            </a:pPr>
            <a:r>
              <a:rPr b="1" lang="en-GB" sz="1800">
                <a:solidFill>
                  <a:srgbClr val="0E3B3B"/>
                </a:solidFill>
              </a:rPr>
              <a:t>Auf der Website von Smartphone-freie Kindheit Schweiz haben wir eine Sektion mit Ressourcen für Eltern eingerichtet. Du findest verschiedene Flyer sowie Musterbriefe für Schulen. </a:t>
            </a:r>
            <a:endParaRPr b="1" sz="1800">
              <a:solidFill>
                <a:srgbClr val="0E3B3B"/>
              </a:solidFill>
            </a:endParaRPr>
          </a:p>
          <a:p>
            <a:pPr indent="0" lvl="0" marL="0" rtl="0" algn="ctr">
              <a:lnSpc>
                <a:spcPct val="115000"/>
              </a:lnSpc>
              <a:spcBef>
                <a:spcPts val="1000"/>
              </a:spcBef>
              <a:spcAft>
                <a:spcPts val="0"/>
              </a:spcAft>
              <a:buClr>
                <a:schemeClr val="dk1"/>
              </a:buClr>
              <a:buSzPts val="1100"/>
              <a:buFont typeface="Arial"/>
              <a:buNone/>
            </a:pPr>
            <a:r>
              <a:rPr b="1" lang="en-GB" sz="1800">
                <a:solidFill>
                  <a:srgbClr val="0E3B3B"/>
                </a:solidFill>
              </a:rPr>
              <a:t>Die Website wird kontinuierlich ausgebaut. </a:t>
            </a:r>
            <a:endParaRPr b="1" sz="1800">
              <a:solidFill>
                <a:srgbClr val="0E3B3B"/>
              </a:solidFill>
            </a:endParaRPr>
          </a:p>
          <a:p>
            <a:pPr indent="0" lvl="0" marL="0" rtl="0" algn="ctr">
              <a:lnSpc>
                <a:spcPct val="115000"/>
              </a:lnSpc>
              <a:spcBef>
                <a:spcPts val="1000"/>
              </a:spcBef>
              <a:spcAft>
                <a:spcPts val="1000"/>
              </a:spcAft>
              <a:buClr>
                <a:schemeClr val="dk1"/>
              </a:buClr>
              <a:buSzPts val="1100"/>
              <a:buFont typeface="Arial"/>
              <a:buNone/>
            </a:pPr>
            <a:r>
              <a:rPr b="1" lang="en-GB" sz="1800">
                <a:solidFill>
                  <a:srgbClr val="0E3B3B"/>
                </a:solidFill>
              </a:rPr>
              <a:t>Zu den Ressourcen: https://www.smartphonefreiekindheit.ch/#ressourcen</a:t>
            </a:r>
            <a:endParaRPr b="1" sz="1800">
              <a:solidFill>
                <a:srgbClr val="0E3B3B"/>
              </a:solidFill>
            </a:endParaRPr>
          </a:p>
        </p:txBody>
      </p:sp>
      <p:pic>
        <p:nvPicPr>
          <p:cNvPr id="247" name="Google Shape;247;p45" title="USE THIS AS SEETHROUGH.png"/>
          <p:cNvPicPr preferRelativeResize="0"/>
          <p:nvPr/>
        </p:nvPicPr>
        <p:blipFill>
          <a:blip r:embed="rId3">
            <a:alphaModFix/>
          </a:blip>
          <a:stretch>
            <a:fillRect/>
          </a:stretch>
        </p:blipFill>
        <p:spPr>
          <a:xfrm>
            <a:off x="8234350" y="3640675"/>
            <a:ext cx="704801" cy="706326"/>
          </a:xfrm>
          <a:prstGeom prst="rect">
            <a:avLst/>
          </a:prstGeom>
          <a:noFill/>
          <a:ln>
            <a:noFill/>
          </a:ln>
        </p:spPr>
      </p:pic>
      <p:sp>
        <p:nvSpPr>
          <p:cNvPr id="248" name="Google Shape;248;p45"/>
          <p:cNvSpPr/>
          <p:nvPr/>
        </p:nvSpPr>
        <p:spPr>
          <a:xfrm>
            <a:off x="551450" y="4576575"/>
            <a:ext cx="8387700" cy="381900"/>
          </a:xfrm>
          <a:prstGeom prst="roundRect">
            <a:avLst>
              <a:gd fmla="val 16667" name="adj"/>
            </a:avLst>
          </a:prstGeom>
          <a:solidFill>
            <a:srgbClr val="FF9074"/>
          </a:solidFill>
          <a:ln cap="flat" cmpd="sng" w="9525">
            <a:solidFill>
              <a:srgbClr val="1136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49" name="Google Shape;249;p45"/>
          <p:cNvPicPr preferRelativeResize="0"/>
          <p:nvPr/>
        </p:nvPicPr>
        <p:blipFill>
          <a:blip r:embed="rId4">
            <a:alphaModFix/>
          </a:blip>
          <a:stretch>
            <a:fillRect/>
          </a:stretch>
        </p:blipFill>
        <p:spPr>
          <a:xfrm>
            <a:off x="702575" y="4615500"/>
            <a:ext cx="192201" cy="304049"/>
          </a:xfrm>
          <a:prstGeom prst="rect">
            <a:avLst/>
          </a:prstGeom>
          <a:noFill/>
          <a:ln>
            <a:noFill/>
          </a:ln>
        </p:spPr>
      </p:pic>
      <p:sp>
        <p:nvSpPr>
          <p:cNvPr id="250" name="Google Shape;250;p45"/>
          <p:cNvSpPr txBox="1"/>
          <p:nvPr/>
        </p:nvSpPr>
        <p:spPr>
          <a:xfrm>
            <a:off x="1622150" y="4636765"/>
            <a:ext cx="5895900" cy="254100"/>
          </a:xfrm>
          <a:prstGeom prst="rect">
            <a:avLst/>
          </a:prstGeom>
          <a:noFill/>
          <a:ln>
            <a:noFill/>
          </a:ln>
        </p:spPr>
        <p:txBody>
          <a:bodyPr anchorCtr="0" anchor="ctr" bIns="19050" lIns="19050" spcFirstLastPara="1" rIns="19050" wrap="square" tIns="19050">
            <a:spAutoFit/>
          </a:bodyPr>
          <a:lstStyle/>
          <a:p>
            <a:pPr indent="0" lvl="0" marL="0" rtl="0" algn="ctr">
              <a:lnSpc>
                <a:spcPct val="120000"/>
              </a:lnSpc>
              <a:spcBef>
                <a:spcPts val="0"/>
              </a:spcBef>
              <a:spcAft>
                <a:spcPts val="1000"/>
              </a:spcAft>
              <a:buNone/>
            </a:pPr>
            <a:r>
              <a:rPr b="1" lang="en-GB">
                <a:solidFill>
                  <a:srgbClr val="0E3B3B"/>
                </a:solidFill>
              </a:rPr>
              <a:t>***Hinweis an den/die Referent/in: Diese Folie nicht zeigen.***</a:t>
            </a:r>
            <a:endParaRPr b="1">
              <a:solidFill>
                <a:srgbClr val="0E3B3B"/>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FE9"/>
        </a:solidFill>
      </p:bgPr>
    </p:bg>
    <p:spTree>
      <p:nvGrpSpPr>
        <p:cNvPr id="254" name="Shape 254"/>
        <p:cNvGrpSpPr/>
        <p:nvPr/>
      </p:nvGrpSpPr>
      <p:grpSpPr>
        <a:xfrm>
          <a:off x="0" y="0"/>
          <a:ext cx="0" cy="0"/>
          <a:chOff x="0" y="0"/>
          <a:chExt cx="0" cy="0"/>
        </a:xfrm>
      </p:grpSpPr>
      <p:sp>
        <p:nvSpPr>
          <p:cNvPr id="255" name="Google Shape;255;p46"/>
          <p:cNvSpPr txBox="1"/>
          <p:nvPr/>
        </p:nvSpPr>
        <p:spPr>
          <a:xfrm>
            <a:off x="529300" y="395250"/>
            <a:ext cx="8165100" cy="506400"/>
          </a:xfrm>
          <a:prstGeom prst="rect">
            <a:avLst/>
          </a:prstGeom>
          <a:noFill/>
          <a:ln>
            <a:noFill/>
          </a:ln>
        </p:spPr>
        <p:txBody>
          <a:bodyPr anchorCtr="0" anchor="ctr" bIns="19050" lIns="19050" spcFirstLastPara="1" rIns="19050" wrap="square" tIns="19050">
            <a:spAutoFit/>
          </a:bodyPr>
          <a:lstStyle/>
          <a:p>
            <a:pPr indent="0" lvl="0" marL="0" marR="0" rtl="0" algn="ctr">
              <a:lnSpc>
                <a:spcPct val="80000"/>
              </a:lnSpc>
              <a:spcBef>
                <a:spcPts val="0"/>
              </a:spcBef>
              <a:spcAft>
                <a:spcPts val="0"/>
              </a:spcAft>
              <a:buClr>
                <a:srgbClr val="00353F"/>
              </a:buClr>
              <a:buSzPts val="2300"/>
              <a:buFont typeface="Arial"/>
              <a:buNone/>
            </a:pPr>
            <a:r>
              <a:rPr b="1" lang="en-GB" sz="3800">
                <a:solidFill>
                  <a:srgbClr val="0E3B3B"/>
                </a:solidFill>
              </a:rPr>
              <a:t>Lass uns wissen, wie es </a:t>
            </a:r>
            <a:r>
              <a:rPr b="1" lang="en-GB" sz="3800">
                <a:solidFill>
                  <a:srgbClr val="0E3B3B"/>
                </a:solidFill>
              </a:rPr>
              <a:t>war!</a:t>
            </a:r>
            <a:endParaRPr b="1" sz="3800">
              <a:solidFill>
                <a:srgbClr val="0E3B3B"/>
              </a:solidFill>
            </a:endParaRPr>
          </a:p>
        </p:txBody>
      </p:sp>
      <p:sp>
        <p:nvSpPr>
          <p:cNvPr id="256" name="Google Shape;256;p46"/>
          <p:cNvSpPr txBox="1"/>
          <p:nvPr/>
        </p:nvSpPr>
        <p:spPr>
          <a:xfrm>
            <a:off x="1485900" y="1265700"/>
            <a:ext cx="6172200" cy="2612100"/>
          </a:xfrm>
          <a:prstGeom prst="rect">
            <a:avLst/>
          </a:prstGeom>
          <a:noFill/>
          <a:ln>
            <a:noFill/>
          </a:ln>
        </p:spPr>
        <p:txBody>
          <a:bodyPr anchorCtr="0" anchor="ctr" bIns="19050" lIns="19050" spcFirstLastPara="1" rIns="19050" wrap="square" tIns="19050">
            <a:spAutoFit/>
          </a:bodyPr>
          <a:lstStyle/>
          <a:p>
            <a:pPr indent="0" lvl="0" marL="0" rtl="0" algn="ctr">
              <a:lnSpc>
                <a:spcPct val="115000"/>
              </a:lnSpc>
              <a:spcBef>
                <a:spcPts val="0"/>
              </a:spcBef>
              <a:spcAft>
                <a:spcPts val="0"/>
              </a:spcAft>
              <a:buClr>
                <a:schemeClr val="dk1"/>
              </a:buClr>
              <a:buSzPts val="1100"/>
              <a:buFont typeface="Arial"/>
              <a:buNone/>
            </a:pPr>
            <a:r>
              <a:rPr b="1" lang="en-GB" sz="1800">
                <a:solidFill>
                  <a:srgbClr val="0E3B3B"/>
                </a:solidFill>
              </a:rPr>
              <a:t>Toll</a:t>
            </a:r>
            <a:r>
              <a:rPr b="1" lang="en-GB" sz="1800">
                <a:solidFill>
                  <a:srgbClr val="0E3B3B"/>
                </a:solidFill>
              </a:rPr>
              <a:t>, dass du dich engagierst und das Bewusstsein </a:t>
            </a:r>
            <a:br>
              <a:rPr b="1" lang="en-GB" sz="1800">
                <a:solidFill>
                  <a:srgbClr val="0E3B3B"/>
                </a:solidFill>
              </a:rPr>
            </a:br>
            <a:r>
              <a:rPr b="1" lang="en-GB" sz="1800">
                <a:solidFill>
                  <a:srgbClr val="0E3B3B"/>
                </a:solidFill>
              </a:rPr>
              <a:t>rund um das Thema Smartphones </a:t>
            </a:r>
            <a:br>
              <a:rPr b="1" lang="en-GB" sz="1800">
                <a:solidFill>
                  <a:srgbClr val="0E3B3B"/>
                </a:solidFill>
              </a:rPr>
            </a:br>
            <a:r>
              <a:rPr b="1" lang="en-GB" sz="1800">
                <a:solidFill>
                  <a:srgbClr val="0E3B3B"/>
                </a:solidFill>
              </a:rPr>
              <a:t>bei Kindern/Jugendlichen grösser machst. </a:t>
            </a:r>
            <a:endParaRPr b="1" sz="1800">
              <a:solidFill>
                <a:srgbClr val="0E3B3B"/>
              </a:solidFill>
            </a:endParaRPr>
          </a:p>
          <a:p>
            <a:pPr indent="0" lvl="0" marL="0" rtl="0" algn="ctr">
              <a:lnSpc>
                <a:spcPct val="115000"/>
              </a:lnSpc>
              <a:spcBef>
                <a:spcPts val="1000"/>
              </a:spcBef>
              <a:spcAft>
                <a:spcPts val="0"/>
              </a:spcAft>
              <a:buClr>
                <a:schemeClr val="dk1"/>
              </a:buClr>
              <a:buSzPts val="1100"/>
              <a:buFont typeface="Arial"/>
              <a:buNone/>
            </a:pPr>
            <a:r>
              <a:rPr b="1" lang="en-GB" sz="1800">
                <a:solidFill>
                  <a:srgbClr val="0E3B3B"/>
                </a:solidFill>
              </a:rPr>
              <a:t>Jeder Vortrag ist ein Anstoss für Veränderungen.</a:t>
            </a:r>
            <a:endParaRPr b="1" sz="1800">
              <a:solidFill>
                <a:srgbClr val="0E3B3B"/>
              </a:solidFill>
            </a:endParaRPr>
          </a:p>
          <a:p>
            <a:pPr indent="0" lvl="0" marL="0" rtl="0" algn="ctr">
              <a:lnSpc>
                <a:spcPct val="115000"/>
              </a:lnSpc>
              <a:spcBef>
                <a:spcPts val="1000"/>
              </a:spcBef>
              <a:spcAft>
                <a:spcPts val="0"/>
              </a:spcAft>
              <a:buClr>
                <a:schemeClr val="dk1"/>
              </a:buClr>
              <a:buSzPts val="1100"/>
              <a:buFont typeface="Arial"/>
              <a:buNone/>
            </a:pPr>
            <a:r>
              <a:rPr b="1" lang="en-GB" sz="1800">
                <a:solidFill>
                  <a:srgbClr val="0E3B3B"/>
                </a:solidFill>
              </a:rPr>
              <a:t>Bitte teile deine Erfahrungen mit uns und wenn du Feedback (oder auch Fotos) hast, freuen wir uns. </a:t>
            </a:r>
            <a:endParaRPr b="1" sz="1800">
              <a:solidFill>
                <a:srgbClr val="0E3B3B"/>
              </a:solidFill>
            </a:endParaRPr>
          </a:p>
          <a:p>
            <a:pPr indent="0" lvl="0" marL="0" rtl="0" algn="ctr">
              <a:lnSpc>
                <a:spcPct val="115000"/>
              </a:lnSpc>
              <a:spcBef>
                <a:spcPts val="1000"/>
              </a:spcBef>
              <a:spcAft>
                <a:spcPts val="1000"/>
              </a:spcAft>
              <a:buClr>
                <a:schemeClr val="dk1"/>
              </a:buClr>
              <a:buSzPts val="1100"/>
              <a:buFont typeface="Arial"/>
              <a:buNone/>
            </a:pPr>
            <a:r>
              <a:rPr b="1" lang="en-GB" sz="1800">
                <a:solidFill>
                  <a:srgbClr val="0E3B3B"/>
                </a:solidFill>
              </a:rPr>
              <a:t>info@smartphonefreiekindheit.ch</a:t>
            </a:r>
            <a:endParaRPr b="1" sz="1800">
              <a:solidFill>
                <a:srgbClr val="0E3B3B"/>
              </a:solidFill>
            </a:endParaRPr>
          </a:p>
        </p:txBody>
      </p:sp>
      <p:pic>
        <p:nvPicPr>
          <p:cNvPr id="257" name="Google Shape;257;p46" title="USE THIS AS SEETHROUGH.png"/>
          <p:cNvPicPr preferRelativeResize="0"/>
          <p:nvPr/>
        </p:nvPicPr>
        <p:blipFill>
          <a:blip r:embed="rId3">
            <a:alphaModFix/>
          </a:blip>
          <a:stretch>
            <a:fillRect/>
          </a:stretch>
        </p:blipFill>
        <p:spPr>
          <a:xfrm>
            <a:off x="8234350" y="3650140"/>
            <a:ext cx="704801" cy="706326"/>
          </a:xfrm>
          <a:prstGeom prst="rect">
            <a:avLst/>
          </a:prstGeom>
          <a:noFill/>
          <a:ln>
            <a:noFill/>
          </a:ln>
        </p:spPr>
      </p:pic>
      <p:sp>
        <p:nvSpPr>
          <p:cNvPr id="258" name="Google Shape;258;p46"/>
          <p:cNvSpPr/>
          <p:nvPr/>
        </p:nvSpPr>
        <p:spPr>
          <a:xfrm>
            <a:off x="551450" y="4576575"/>
            <a:ext cx="8387700" cy="381900"/>
          </a:xfrm>
          <a:prstGeom prst="roundRect">
            <a:avLst>
              <a:gd fmla="val 16667" name="adj"/>
            </a:avLst>
          </a:prstGeom>
          <a:solidFill>
            <a:srgbClr val="FF9074"/>
          </a:solidFill>
          <a:ln cap="flat" cmpd="sng" w="9525">
            <a:solidFill>
              <a:srgbClr val="1136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59" name="Google Shape;259;p46"/>
          <p:cNvPicPr preferRelativeResize="0"/>
          <p:nvPr/>
        </p:nvPicPr>
        <p:blipFill>
          <a:blip r:embed="rId4">
            <a:alphaModFix/>
          </a:blip>
          <a:stretch>
            <a:fillRect/>
          </a:stretch>
        </p:blipFill>
        <p:spPr>
          <a:xfrm>
            <a:off x="702575" y="4615500"/>
            <a:ext cx="192201" cy="304049"/>
          </a:xfrm>
          <a:prstGeom prst="rect">
            <a:avLst/>
          </a:prstGeom>
          <a:noFill/>
          <a:ln>
            <a:noFill/>
          </a:ln>
        </p:spPr>
      </p:pic>
      <p:sp>
        <p:nvSpPr>
          <p:cNvPr id="260" name="Google Shape;260;p46"/>
          <p:cNvSpPr txBox="1"/>
          <p:nvPr/>
        </p:nvSpPr>
        <p:spPr>
          <a:xfrm>
            <a:off x="1622150" y="4636765"/>
            <a:ext cx="5895900" cy="254100"/>
          </a:xfrm>
          <a:prstGeom prst="rect">
            <a:avLst/>
          </a:prstGeom>
          <a:noFill/>
          <a:ln>
            <a:noFill/>
          </a:ln>
        </p:spPr>
        <p:txBody>
          <a:bodyPr anchorCtr="0" anchor="ctr" bIns="19050" lIns="19050" spcFirstLastPara="1" rIns="19050" wrap="square" tIns="19050">
            <a:spAutoFit/>
          </a:bodyPr>
          <a:lstStyle/>
          <a:p>
            <a:pPr indent="0" lvl="0" marL="0" rtl="0" algn="ctr">
              <a:lnSpc>
                <a:spcPct val="120000"/>
              </a:lnSpc>
              <a:spcBef>
                <a:spcPts val="0"/>
              </a:spcBef>
              <a:spcAft>
                <a:spcPts val="1000"/>
              </a:spcAft>
              <a:buNone/>
            </a:pPr>
            <a:r>
              <a:rPr b="1" lang="en-GB">
                <a:solidFill>
                  <a:srgbClr val="0E3B3B"/>
                </a:solidFill>
              </a:rPr>
              <a:t>***Hinweis an den/die Referent/in: Diese Folie nicht zeigen.***</a:t>
            </a:r>
            <a:endParaRPr b="1">
              <a:solidFill>
                <a:srgbClr val="0E3B3B"/>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FE9"/>
        </a:solidFill>
      </p:bgPr>
    </p:bg>
    <p:spTree>
      <p:nvGrpSpPr>
        <p:cNvPr id="264" name="Shape 264"/>
        <p:cNvGrpSpPr/>
        <p:nvPr/>
      </p:nvGrpSpPr>
      <p:grpSpPr>
        <a:xfrm>
          <a:off x="0" y="0"/>
          <a:ext cx="0" cy="0"/>
          <a:chOff x="0" y="0"/>
          <a:chExt cx="0" cy="0"/>
        </a:xfrm>
      </p:grpSpPr>
      <p:sp>
        <p:nvSpPr>
          <p:cNvPr id="265" name="Google Shape;265;p47"/>
          <p:cNvSpPr/>
          <p:nvPr/>
        </p:nvSpPr>
        <p:spPr>
          <a:xfrm>
            <a:off x="652575" y="1102075"/>
            <a:ext cx="3738000" cy="2998200"/>
          </a:xfrm>
          <a:prstGeom prst="roundRect">
            <a:avLst>
              <a:gd fmla="val 6085" name="adj"/>
            </a:avLst>
          </a:prstGeom>
          <a:solidFill>
            <a:srgbClr val="DCF59A"/>
          </a:solidFill>
          <a:ln>
            <a:noFill/>
          </a:ln>
        </p:spPr>
        <p:txBody>
          <a:bodyPr anchorCtr="0" anchor="t" bIns="198000" lIns="162000" spcFirstLastPara="1" rIns="162000" wrap="square" tIns="198000">
            <a:noAutofit/>
          </a:bodyPr>
          <a:lstStyle/>
          <a:p>
            <a:pPr indent="0" lvl="0" marL="0" rtl="0" algn="ctr">
              <a:lnSpc>
                <a:spcPct val="115000"/>
              </a:lnSpc>
              <a:spcBef>
                <a:spcPts val="0"/>
              </a:spcBef>
              <a:spcAft>
                <a:spcPts val="0"/>
              </a:spcAft>
              <a:buSzPts val="1100"/>
              <a:buNone/>
            </a:pPr>
            <a:r>
              <a:rPr lang="en-GB" sz="1300">
                <a:solidFill>
                  <a:srgbClr val="0E3B3B"/>
                </a:solidFill>
              </a:rPr>
              <a:t>Mit dieser Präsentation </a:t>
            </a:r>
            <a:r>
              <a:rPr lang="en-GB" sz="1300">
                <a:solidFill>
                  <a:srgbClr val="0E3B3B"/>
                </a:solidFill>
              </a:rPr>
              <a:t>setzt</a:t>
            </a:r>
            <a:r>
              <a:rPr lang="en-GB" sz="1300">
                <a:solidFill>
                  <a:srgbClr val="0E3B3B"/>
                </a:solidFill>
              </a:rPr>
              <a:t> du ein starkes Zeichen für ein Smartphone-freies Umfeld deines Kindes. Setze auch national ein Zeichen gegen den digitalen Gruppenzwang und werde als Mitglied Teil der Bewegung - für eine Smartphone-freie Kindheit </a:t>
            </a:r>
            <a:br>
              <a:rPr lang="en-GB" sz="1300">
                <a:solidFill>
                  <a:srgbClr val="0E3B3B"/>
                </a:solidFill>
              </a:rPr>
            </a:br>
            <a:r>
              <a:rPr lang="en-GB" sz="1300">
                <a:solidFill>
                  <a:srgbClr val="0E3B3B"/>
                </a:solidFill>
              </a:rPr>
              <a:t>in der Schweiz.</a:t>
            </a:r>
            <a:endParaRPr sz="1300">
              <a:solidFill>
                <a:schemeClr val="dk1"/>
              </a:solidFill>
            </a:endParaRPr>
          </a:p>
          <a:p>
            <a:pPr indent="0" lvl="0" marL="0" marR="0" rtl="0" algn="ctr">
              <a:spcBef>
                <a:spcPts val="1000"/>
              </a:spcBef>
              <a:spcAft>
                <a:spcPts val="0"/>
              </a:spcAft>
              <a:buNone/>
            </a:pPr>
            <a:r>
              <a:t/>
            </a:r>
            <a:endParaRPr sz="1300">
              <a:solidFill>
                <a:schemeClr val="dk1"/>
              </a:solidFill>
            </a:endParaRPr>
          </a:p>
        </p:txBody>
      </p:sp>
      <p:sp>
        <p:nvSpPr>
          <p:cNvPr id="266" name="Google Shape;266;p47"/>
          <p:cNvSpPr/>
          <p:nvPr/>
        </p:nvSpPr>
        <p:spPr>
          <a:xfrm>
            <a:off x="4570800" y="1102075"/>
            <a:ext cx="3652500" cy="2998200"/>
          </a:xfrm>
          <a:prstGeom prst="roundRect">
            <a:avLst>
              <a:gd fmla="val 6085" name="adj"/>
            </a:avLst>
          </a:prstGeom>
          <a:solidFill>
            <a:srgbClr val="DCF59A"/>
          </a:solidFill>
          <a:ln>
            <a:noFill/>
          </a:ln>
        </p:spPr>
        <p:txBody>
          <a:bodyPr anchorCtr="0" anchor="t" bIns="198000" lIns="162000" spcFirstLastPara="1" rIns="162000" wrap="square" tIns="198000">
            <a:noAutofit/>
          </a:bodyPr>
          <a:lstStyle/>
          <a:p>
            <a:pPr indent="0" lvl="0" marL="0" rtl="0" algn="ctr">
              <a:lnSpc>
                <a:spcPct val="115000"/>
              </a:lnSpc>
              <a:spcBef>
                <a:spcPts val="0"/>
              </a:spcBef>
              <a:spcAft>
                <a:spcPts val="0"/>
              </a:spcAft>
              <a:buClr>
                <a:schemeClr val="dk1"/>
              </a:buClr>
              <a:buSzPts val="1100"/>
              <a:buFont typeface="Arial"/>
              <a:buNone/>
            </a:pPr>
            <a:r>
              <a:rPr lang="en-GB" sz="1300">
                <a:solidFill>
                  <a:srgbClr val="0E3B3B"/>
                </a:solidFill>
              </a:rPr>
              <a:t>Wir hoffen diese Präsentation hilft dir, ein Smartphone-freies Umfeld für dein Kind zu schaffen. Wir stecken viel freiwillige Arbeit in Ressourcen wie diese, aber nicht alles geht gratis. Hilf uns, mit einer Spende noch mehr Eltern zu erreichen.</a:t>
            </a:r>
            <a:endParaRPr b="1" sz="1300">
              <a:solidFill>
                <a:srgbClr val="0E3B3B"/>
              </a:solidFill>
            </a:endParaRPr>
          </a:p>
          <a:p>
            <a:pPr indent="0" lvl="0" marL="0" rtl="0" algn="ctr">
              <a:lnSpc>
                <a:spcPct val="115000"/>
              </a:lnSpc>
              <a:spcBef>
                <a:spcPts val="1200"/>
              </a:spcBef>
              <a:spcAft>
                <a:spcPts val="1200"/>
              </a:spcAft>
              <a:buSzPts val="1100"/>
              <a:buNone/>
            </a:pPr>
            <a:r>
              <a:t/>
            </a:r>
            <a:endParaRPr sz="1300">
              <a:solidFill>
                <a:schemeClr val="dk1"/>
              </a:solidFill>
            </a:endParaRPr>
          </a:p>
        </p:txBody>
      </p:sp>
      <p:sp>
        <p:nvSpPr>
          <p:cNvPr id="267" name="Google Shape;267;p47"/>
          <p:cNvSpPr txBox="1"/>
          <p:nvPr/>
        </p:nvSpPr>
        <p:spPr>
          <a:xfrm>
            <a:off x="529300" y="395250"/>
            <a:ext cx="8165100" cy="531000"/>
          </a:xfrm>
          <a:prstGeom prst="rect">
            <a:avLst/>
          </a:prstGeom>
          <a:noFill/>
          <a:ln>
            <a:noFill/>
          </a:ln>
        </p:spPr>
        <p:txBody>
          <a:bodyPr anchorCtr="0" anchor="ctr" bIns="19050" lIns="19050" spcFirstLastPara="1" rIns="19050" wrap="square" tIns="19050">
            <a:spAutoFit/>
          </a:bodyPr>
          <a:lstStyle/>
          <a:p>
            <a:pPr indent="0" lvl="0" marL="0" marR="0" rtl="0" algn="ctr">
              <a:lnSpc>
                <a:spcPct val="80000"/>
              </a:lnSpc>
              <a:spcBef>
                <a:spcPts val="0"/>
              </a:spcBef>
              <a:spcAft>
                <a:spcPts val="0"/>
              </a:spcAft>
              <a:buClr>
                <a:srgbClr val="00353F"/>
              </a:buClr>
              <a:buSzPts val="2300"/>
              <a:buFont typeface="Arial"/>
              <a:buNone/>
            </a:pPr>
            <a:r>
              <a:rPr b="1" lang="en-GB" sz="4000">
                <a:solidFill>
                  <a:srgbClr val="0E3B3B"/>
                </a:solidFill>
              </a:rPr>
              <a:t>Mögliche weitere Schritte</a:t>
            </a:r>
            <a:endParaRPr b="1" sz="4000">
              <a:solidFill>
                <a:srgbClr val="0E3B3B"/>
              </a:solidFill>
            </a:endParaRPr>
          </a:p>
        </p:txBody>
      </p:sp>
      <p:sp>
        <p:nvSpPr>
          <p:cNvPr id="268" name="Google Shape;268;p47"/>
          <p:cNvSpPr txBox="1"/>
          <p:nvPr/>
        </p:nvSpPr>
        <p:spPr>
          <a:xfrm>
            <a:off x="652675" y="3674825"/>
            <a:ext cx="37380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200">
                <a:solidFill>
                  <a:schemeClr val="dk1"/>
                </a:solidFill>
              </a:rPr>
              <a:t>www.sfks.clubdesk.com/werde_mitglied</a:t>
            </a:r>
            <a:endParaRPr sz="1200"/>
          </a:p>
        </p:txBody>
      </p:sp>
      <p:sp>
        <p:nvSpPr>
          <p:cNvPr id="269" name="Google Shape;269;p47"/>
          <p:cNvSpPr txBox="1"/>
          <p:nvPr/>
        </p:nvSpPr>
        <p:spPr>
          <a:xfrm>
            <a:off x="1365250" y="3163975"/>
            <a:ext cx="2361600" cy="461700"/>
          </a:xfrm>
          <a:prstGeom prst="rect">
            <a:avLst/>
          </a:prstGeom>
          <a:solidFill>
            <a:schemeClr val="lt1"/>
          </a:solidFill>
          <a:ln>
            <a:noFill/>
          </a:ln>
        </p:spPr>
        <p:txBody>
          <a:bodyPr anchorCtr="0" anchor="ctr" bIns="91425" lIns="91425" spcFirstLastPara="1" rIns="91425" wrap="square" tIns="91425">
            <a:spAutoFit/>
          </a:bodyPr>
          <a:lstStyle/>
          <a:p>
            <a:pPr indent="0" lvl="0" marL="0" marR="0" rtl="0" algn="ctr">
              <a:lnSpc>
                <a:spcPct val="115000"/>
              </a:lnSpc>
              <a:spcBef>
                <a:spcPts val="0"/>
              </a:spcBef>
              <a:spcAft>
                <a:spcPts val="0"/>
              </a:spcAft>
              <a:buNone/>
            </a:pPr>
            <a:r>
              <a:rPr lang="en-GB" sz="1800">
                <a:solidFill>
                  <a:srgbClr val="00353F"/>
                </a:solidFill>
              </a:rPr>
              <a:t>Werde </a:t>
            </a:r>
            <a:r>
              <a:rPr lang="en-GB" sz="1800">
                <a:solidFill>
                  <a:srgbClr val="00353F"/>
                </a:solidFill>
              </a:rPr>
              <a:t>Mitglied!</a:t>
            </a:r>
            <a:endParaRPr sz="1800">
              <a:solidFill>
                <a:srgbClr val="00353F"/>
              </a:solidFill>
            </a:endParaRPr>
          </a:p>
        </p:txBody>
      </p:sp>
      <p:pic>
        <p:nvPicPr>
          <p:cNvPr id="270" name="Google Shape;270;p47" title="67503e0ca4edd97485524793_TWINT_Individueller-Betrag_DE-p-500.jpg"/>
          <p:cNvPicPr preferRelativeResize="0"/>
          <p:nvPr/>
        </p:nvPicPr>
        <p:blipFill>
          <a:blip r:embed="rId3">
            <a:alphaModFix/>
          </a:blip>
          <a:stretch>
            <a:fillRect/>
          </a:stretch>
        </p:blipFill>
        <p:spPr>
          <a:xfrm>
            <a:off x="4802775" y="2905612"/>
            <a:ext cx="2073000" cy="978428"/>
          </a:xfrm>
          <a:prstGeom prst="rect">
            <a:avLst/>
          </a:prstGeom>
          <a:noFill/>
          <a:ln>
            <a:noFill/>
          </a:ln>
        </p:spPr>
      </p:pic>
      <p:sp>
        <p:nvSpPr>
          <p:cNvPr id="271" name="Google Shape;271;p47"/>
          <p:cNvSpPr/>
          <p:nvPr/>
        </p:nvSpPr>
        <p:spPr>
          <a:xfrm>
            <a:off x="7824300" y="2530213"/>
            <a:ext cx="941400" cy="1729200"/>
          </a:xfrm>
          <a:prstGeom prst="roundRect">
            <a:avLst>
              <a:gd fmla="val 6085" name="adj"/>
            </a:avLst>
          </a:prstGeom>
          <a:solidFill>
            <a:schemeClr val="lt1"/>
          </a:solid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1200"/>
              </a:spcAft>
              <a:buSzPts val="1100"/>
              <a:buNone/>
            </a:pPr>
            <a:r>
              <a:t/>
            </a:r>
            <a:endParaRPr>
              <a:solidFill>
                <a:schemeClr val="dk1"/>
              </a:solidFill>
            </a:endParaRPr>
          </a:p>
        </p:txBody>
      </p:sp>
      <p:pic>
        <p:nvPicPr>
          <p:cNvPr id="272" name="Google Shape;272;p47" title="USE THIS AS SEETHROUGH.png"/>
          <p:cNvPicPr preferRelativeResize="0"/>
          <p:nvPr/>
        </p:nvPicPr>
        <p:blipFill>
          <a:blip r:embed="rId4">
            <a:alphaModFix/>
          </a:blip>
          <a:stretch>
            <a:fillRect/>
          </a:stretch>
        </p:blipFill>
        <p:spPr>
          <a:xfrm>
            <a:off x="7939438" y="3463025"/>
            <a:ext cx="704801" cy="706326"/>
          </a:xfrm>
          <a:prstGeom prst="rect">
            <a:avLst/>
          </a:prstGeom>
          <a:noFill/>
          <a:ln>
            <a:noFill/>
          </a:ln>
        </p:spPr>
      </p:pic>
      <p:pic>
        <p:nvPicPr>
          <p:cNvPr id="273" name="Google Shape;273;p47"/>
          <p:cNvPicPr preferRelativeResize="0"/>
          <p:nvPr/>
        </p:nvPicPr>
        <p:blipFill>
          <a:blip r:embed="rId5">
            <a:alphaModFix/>
          </a:blip>
          <a:stretch>
            <a:fillRect/>
          </a:stretch>
        </p:blipFill>
        <p:spPr>
          <a:xfrm>
            <a:off x="7951688" y="2659125"/>
            <a:ext cx="704800" cy="704800"/>
          </a:xfrm>
          <a:prstGeom prst="rect">
            <a:avLst/>
          </a:prstGeom>
          <a:noFill/>
          <a:ln>
            <a:noFill/>
          </a:ln>
        </p:spPr>
      </p:pic>
      <p:sp>
        <p:nvSpPr>
          <p:cNvPr id="274" name="Google Shape;274;p47"/>
          <p:cNvSpPr/>
          <p:nvPr/>
        </p:nvSpPr>
        <p:spPr>
          <a:xfrm>
            <a:off x="551450" y="4576575"/>
            <a:ext cx="8387700" cy="381900"/>
          </a:xfrm>
          <a:prstGeom prst="roundRect">
            <a:avLst>
              <a:gd fmla="val 16667" name="adj"/>
            </a:avLst>
          </a:prstGeom>
          <a:solidFill>
            <a:srgbClr val="FF9074"/>
          </a:solidFill>
          <a:ln cap="flat" cmpd="sng" w="9525">
            <a:solidFill>
              <a:srgbClr val="1136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75" name="Google Shape;275;p47"/>
          <p:cNvPicPr preferRelativeResize="0"/>
          <p:nvPr/>
        </p:nvPicPr>
        <p:blipFill>
          <a:blip r:embed="rId6">
            <a:alphaModFix/>
          </a:blip>
          <a:stretch>
            <a:fillRect/>
          </a:stretch>
        </p:blipFill>
        <p:spPr>
          <a:xfrm>
            <a:off x="702575" y="4615500"/>
            <a:ext cx="192201" cy="304049"/>
          </a:xfrm>
          <a:prstGeom prst="rect">
            <a:avLst/>
          </a:prstGeom>
          <a:noFill/>
          <a:ln>
            <a:noFill/>
          </a:ln>
        </p:spPr>
      </p:pic>
      <p:sp>
        <p:nvSpPr>
          <p:cNvPr id="276" name="Google Shape;276;p47"/>
          <p:cNvSpPr txBox="1"/>
          <p:nvPr/>
        </p:nvSpPr>
        <p:spPr>
          <a:xfrm>
            <a:off x="1622150" y="4636765"/>
            <a:ext cx="5895900" cy="254100"/>
          </a:xfrm>
          <a:prstGeom prst="rect">
            <a:avLst/>
          </a:prstGeom>
          <a:noFill/>
          <a:ln>
            <a:noFill/>
          </a:ln>
        </p:spPr>
        <p:txBody>
          <a:bodyPr anchorCtr="0" anchor="ctr" bIns="19050" lIns="19050" spcFirstLastPara="1" rIns="19050" wrap="square" tIns="19050">
            <a:spAutoFit/>
          </a:bodyPr>
          <a:lstStyle/>
          <a:p>
            <a:pPr indent="0" lvl="0" marL="0" rtl="0" algn="ctr">
              <a:lnSpc>
                <a:spcPct val="120000"/>
              </a:lnSpc>
              <a:spcBef>
                <a:spcPts val="0"/>
              </a:spcBef>
              <a:spcAft>
                <a:spcPts val="1000"/>
              </a:spcAft>
              <a:buNone/>
            </a:pPr>
            <a:r>
              <a:rPr b="1" lang="en-GB">
                <a:solidFill>
                  <a:srgbClr val="0E3B3B"/>
                </a:solidFill>
              </a:rPr>
              <a:t>***Hinweis an den/die Referent/in: Diese Folie nicht zeigen.***</a:t>
            </a:r>
            <a:endParaRPr b="1">
              <a:solidFill>
                <a:srgbClr val="0E3B3B"/>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074"/>
        </a:solidFill>
      </p:bgPr>
    </p:bg>
    <p:spTree>
      <p:nvGrpSpPr>
        <p:cNvPr id="280" name="Shape 280"/>
        <p:cNvGrpSpPr/>
        <p:nvPr/>
      </p:nvGrpSpPr>
      <p:grpSpPr>
        <a:xfrm>
          <a:off x="0" y="0"/>
          <a:ext cx="0" cy="0"/>
          <a:chOff x="0" y="0"/>
          <a:chExt cx="0" cy="0"/>
        </a:xfrm>
      </p:grpSpPr>
      <p:sp>
        <p:nvSpPr>
          <p:cNvPr id="281" name="Google Shape;281;p48"/>
          <p:cNvSpPr txBox="1"/>
          <p:nvPr/>
        </p:nvSpPr>
        <p:spPr>
          <a:xfrm>
            <a:off x="267675" y="259697"/>
            <a:ext cx="8650800" cy="1116000"/>
          </a:xfrm>
          <a:prstGeom prst="rect">
            <a:avLst/>
          </a:prstGeom>
          <a:noFill/>
          <a:ln>
            <a:noFill/>
          </a:ln>
        </p:spPr>
        <p:txBody>
          <a:bodyPr anchorCtr="0" anchor="ctr" bIns="19050" lIns="19050" spcFirstLastPara="1" rIns="19050" wrap="square" tIns="19050">
            <a:spAutoFit/>
          </a:bodyPr>
          <a:lstStyle/>
          <a:p>
            <a:pPr indent="0" lvl="0" marL="0" marR="0" rtl="0" algn="ctr">
              <a:spcBef>
                <a:spcPts val="0"/>
              </a:spcBef>
              <a:spcAft>
                <a:spcPts val="0"/>
              </a:spcAft>
              <a:buNone/>
            </a:pPr>
            <a:r>
              <a:rPr b="1" lang="en-GB" sz="3500">
                <a:solidFill>
                  <a:schemeClr val="dk1"/>
                </a:solidFill>
              </a:rPr>
              <a:t>Smartphones sind eine </a:t>
            </a:r>
            <a:endParaRPr b="1" sz="3500">
              <a:solidFill>
                <a:schemeClr val="dk1"/>
              </a:solidFill>
            </a:endParaRPr>
          </a:p>
          <a:p>
            <a:pPr indent="0" lvl="0" marL="0" marR="0" rtl="0" algn="ctr">
              <a:spcBef>
                <a:spcPts val="0"/>
              </a:spcBef>
              <a:spcAft>
                <a:spcPts val="0"/>
              </a:spcAft>
              <a:buNone/>
            </a:pPr>
            <a:r>
              <a:rPr b="1" lang="en-GB" sz="3500">
                <a:solidFill>
                  <a:schemeClr val="dk1"/>
                </a:solidFill>
              </a:rPr>
              <a:t>neue Herausforderung des Elternseins</a:t>
            </a:r>
            <a:endParaRPr b="1" sz="3500">
              <a:solidFill>
                <a:schemeClr val="dk1"/>
              </a:solidFill>
            </a:endParaRPr>
          </a:p>
        </p:txBody>
      </p:sp>
      <p:pic>
        <p:nvPicPr>
          <p:cNvPr id="282" name="Google Shape;282;p48" title="Kid with smartphone.jpg"/>
          <p:cNvPicPr preferRelativeResize="0"/>
          <p:nvPr/>
        </p:nvPicPr>
        <p:blipFill rotWithShape="1">
          <a:blip r:embed="rId3">
            <a:alphaModFix/>
          </a:blip>
          <a:srcRect b="0" l="0" r="596" t="0"/>
          <a:stretch/>
        </p:blipFill>
        <p:spPr>
          <a:xfrm>
            <a:off x="1798125" y="1658600"/>
            <a:ext cx="5589900" cy="3162900"/>
          </a:xfrm>
          <a:prstGeom prst="roundRect">
            <a:avLst>
              <a:gd fmla="val 7804" name="adj"/>
            </a:avLst>
          </a:prstGeom>
          <a:noFill/>
          <a:ln>
            <a:noFill/>
          </a:ln>
        </p:spPr>
      </p:pic>
      <p:pic>
        <p:nvPicPr>
          <p:cNvPr id="283" name="Google Shape;283;p48" title="SfKS Logo rund1 CMYK pos mitSZ.png"/>
          <p:cNvPicPr preferRelativeResize="0"/>
          <p:nvPr/>
        </p:nvPicPr>
        <p:blipFill>
          <a:blip r:embed="rId4">
            <a:alphaModFix/>
          </a:blip>
          <a:stretch>
            <a:fillRect/>
          </a:stretch>
        </p:blipFill>
        <p:spPr>
          <a:xfrm>
            <a:off x="8395750" y="4394460"/>
            <a:ext cx="664448" cy="66672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074"/>
        </a:solidFill>
      </p:bgPr>
    </p:bg>
    <p:spTree>
      <p:nvGrpSpPr>
        <p:cNvPr id="287" name="Shape 287"/>
        <p:cNvGrpSpPr/>
        <p:nvPr/>
      </p:nvGrpSpPr>
      <p:grpSpPr>
        <a:xfrm>
          <a:off x="0" y="0"/>
          <a:ext cx="0" cy="0"/>
          <a:chOff x="0" y="0"/>
          <a:chExt cx="0" cy="0"/>
        </a:xfrm>
      </p:grpSpPr>
      <p:sp>
        <p:nvSpPr>
          <p:cNvPr id="288" name="Google Shape;288;p49"/>
          <p:cNvSpPr/>
          <p:nvPr/>
        </p:nvSpPr>
        <p:spPr>
          <a:xfrm>
            <a:off x="652250" y="3827625"/>
            <a:ext cx="7668000" cy="1008900"/>
          </a:xfrm>
          <a:prstGeom prst="roundRect">
            <a:avLst>
              <a:gd fmla="val 14655" name="adj"/>
            </a:avLst>
          </a:prstGeom>
          <a:solidFill>
            <a:srgbClr val="DCF59A"/>
          </a:solidFill>
          <a:ln>
            <a:noFill/>
          </a:ln>
        </p:spPr>
        <p:txBody>
          <a:bodyPr anchorCtr="0" anchor="ctr" bIns="91425" lIns="91425" spcFirstLastPara="1" rIns="91425" wrap="square" tIns="91425">
            <a:noAutofit/>
          </a:bodyPr>
          <a:lstStyle/>
          <a:p>
            <a:pPr indent="0" lvl="0" marL="0" marR="0" rtl="0" algn="ctr">
              <a:spcBef>
                <a:spcPts val="0"/>
              </a:spcBef>
              <a:spcAft>
                <a:spcPts val="0"/>
              </a:spcAft>
              <a:buNone/>
            </a:pPr>
            <a:r>
              <a:t/>
            </a:r>
            <a:endParaRPr sz="1400">
              <a:solidFill>
                <a:srgbClr val="000000"/>
              </a:solidFill>
              <a:latin typeface="Arial"/>
              <a:ea typeface="Arial"/>
              <a:cs typeface="Arial"/>
              <a:sym typeface="Arial"/>
            </a:endParaRPr>
          </a:p>
        </p:txBody>
      </p:sp>
      <p:sp>
        <p:nvSpPr>
          <p:cNvPr id="289" name="Google Shape;289;p49"/>
          <p:cNvSpPr/>
          <p:nvPr/>
        </p:nvSpPr>
        <p:spPr>
          <a:xfrm>
            <a:off x="4676775" y="1434250"/>
            <a:ext cx="3643800" cy="2208600"/>
          </a:xfrm>
          <a:prstGeom prst="roundRect">
            <a:avLst>
              <a:gd fmla="val 6085" name="adj"/>
            </a:avLst>
          </a:prstGeom>
          <a:solidFill>
            <a:schemeClr val="lt1"/>
          </a:solidFill>
          <a:ln>
            <a:noFill/>
          </a:ln>
        </p:spPr>
        <p:txBody>
          <a:bodyPr anchorCtr="0" anchor="ctr" bIns="91425" lIns="91425" spcFirstLastPara="1" rIns="91425" wrap="square" tIns="91425">
            <a:noAutofit/>
          </a:bodyPr>
          <a:lstStyle/>
          <a:p>
            <a:pPr indent="0" lvl="0" marL="0" marR="0" rtl="0" algn="ctr">
              <a:spcBef>
                <a:spcPts val="0"/>
              </a:spcBef>
              <a:spcAft>
                <a:spcPts val="0"/>
              </a:spcAft>
              <a:buNone/>
            </a:pPr>
            <a:r>
              <a:t/>
            </a:r>
            <a:endParaRPr sz="1400">
              <a:solidFill>
                <a:srgbClr val="000000"/>
              </a:solidFill>
              <a:latin typeface="Arial"/>
              <a:ea typeface="Arial"/>
              <a:cs typeface="Arial"/>
              <a:sym typeface="Arial"/>
            </a:endParaRPr>
          </a:p>
        </p:txBody>
      </p:sp>
      <p:sp>
        <p:nvSpPr>
          <p:cNvPr id="290" name="Google Shape;290;p49"/>
          <p:cNvSpPr/>
          <p:nvPr/>
        </p:nvSpPr>
        <p:spPr>
          <a:xfrm>
            <a:off x="652250" y="1431300"/>
            <a:ext cx="3815100" cy="2208600"/>
          </a:xfrm>
          <a:prstGeom prst="roundRect">
            <a:avLst>
              <a:gd fmla="val 6085" name="adj"/>
            </a:avLst>
          </a:prstGeom>
          <a:solidFill>
            <a:schemeClr val="lt1"/>
          </a:solidFill>
          <a:ln>
            <a:noFill/>
          </a:ln>
        </p:spPr>
        <p:txBody>
          <a:bodyPr anchorCtr="0" anchor="ctr" bIns="91425" lIns="91425" spcFirstLastPara="1" rIns="91425" wrap="square" tIns="91425">
            <a:noAutofit/>
          </a:bodyPr>
          <a:lstStyle/>
          <a:p>
            <a:pPr indent="0" lvl="0" marL="0" marR="0" rtl="0" algn="ctr">
              <a:spcBef>
                <a:spcPts val="0"/>
              </a:spcBef>
              <a:spcAft>
                <a:spcPts val="0"/>
              </a:spcAft>
              <a:buNone/>
            </a:pPr>
            <a:r>
              <a:t/>
            </a:r>
            <a:endParaRPr sz="1400">
              <a:solidFill>
                <a:srgbClr val="000000"/>
              </a:solidFill>
              <a:latin typeface="Arial"/>
              <a:ea typeface="Arial"/>
              <a:cs typeface="Arial"/>
              <a:sym typeface="Arial"/>
            </a:endParaRPr>
          </a:p>
        </p:txBody>
      </p:sp>
      <p:sp>
        <p:nvSpPr>
          <p:cNvPr id="291" name="Google Shape;291;p49"/>
          <p:cNvSpPr txBox="1"/>
          <p:nvPr/>
        </p:nvSpPr>
        <p:spPr>
          <a:xfrm>
            <a:off x="357900" y="318875"/>
            <a:ext cx="8428200" cy="408000"/>
          </a:xfrm>
          <a:prstGeom prst="rect">
            <a:avLst/>
          </a:prstGeom>
          <a:noFill/>
          <a:ln>
            <a:noFill/>
          </a:ln>
        </p:spPr>
        <p:txBody>
          <a:bodyPr anchorCtr="0" anchor="ctr" bIns="19050" lIns="19050" spcFirstLastPara="1" rIns="19050" wrap="square" tIns="19050">
            <a:spAutoFit/>
          </a:bodyPr>
          <a:lstStyle/>
          <a:p>
            <a:pPr indent="0" lvl="0" marL="0" marR="0" rtl="0" algn="ctr">
              <a:lnSpc>
                <a:spcPct val="120000"/>
              </a:lnSpc>
              <a:spcBef>
                <a:spcPts val="0"/>
              </a:spcBef>
              <a:spcAft>
                <a:spcPts val="0"/>
              </a:spcAft>
              <a:buNone/>
            </a:pPr>
            <a:r>
              <a:rPr b="1" lang="en-GB" sz="2400">
                <a:solidFill>
                  <a:schemeClr val="dk1"/>
                </a:solidFill>
              </a:rPr>
              <a:t>Wann ist der richtige Zeitpunkt fürs eigene Smartphone?</a:t>
            </a:r>
            <a:endParaRPr b="1" sz="2400">
              <a:solidFill>
                <a:schemeClr val="dk1"/>
              </a:solidFill>
            </a:endParaRPr>
          </a:p>
        </p:txBody>
      </p:sp>
      <p:sp>
        <p:nvSpPr>
          <p:cNvPr id="292" name="Google Shape;292;p49"/>
          <p:cNvSpPr txBox="1"/>
          <p:nvPr/>
        </p:nvSpPr>
        <p:spPr>
          <a:xfrm>
            <a:off x="898550" y="1626761"/>
            <a:ext cx="3322500" cy="1970100"/>
          </a:xfrm>
          <a:prstGeom prst="rect">
            <a:avLst/>
          </a:prstGeom>
          <a:noFill/>
          <a:ln>
            <a:noFill/>
          </a:ln>
        </p:spPr>
        <p:txBody>
          <a:bodyPr anchorCtr="0" anchor="t" bIns="91425" lIns="91425" spcFirstLastPara="1" rIns="91425" wrap="square" tIns="91425">
            <a:spAutoFit/>
          </a:bodyPr>
          <a:lstStyle/>
          <a:p>
            <a:pPr indent="0" lvl="0" marL="0" marR="0" rtl="0" algn="ctr">
              <a:lnSpc>
                <a:spcPct val="120000"/>
              </a:lnSpc>
              <a:spcBef>
                <a:spcPts val="0"/>
              </a:spcBef>
              <a:spcAft>
                <a:spcPts val="0"/>
              </a:spcAft>
              <a:buNone/>
            </a:pPr>
            <a:r>
              <a:rPr lang="en-GB" sz="2000">
                <a:solidFill>
                  <a:schemeClr val="dk1"/>
                </a:solidFill>
              </a:rPr>
              <a:t>Viele</a:t>
            </a:r>
            <a:r>
              <a:rPr lang="en-GB" sz="2000">
                <a:solidFill>
                  <a:schemeClr val="dk1"/>
                </a:solidFill>
              </a:rPr>
              <a:t> von uns sehen den negativen Einfluss von Smartphones. Dennoch besitzen viele Kinder schon früh ein eigenes Gerät. </a:t>
            </a:r>
            <a:endParaRPr sz="2000">
              <a:solidFill>
                <a:schemeClr val="dk1"/>
              </a:solidFill>
              <a:latin typeface="Arial"/>
              <a:ea typeface="Arial"/>
              <a:cs typeface="Arial"/>
              <a:sym typeface="Arial"/>
            </a:endParaRPr>
          </a:p>
        </p:txBody>
      </p:sp>
      <p:sp>
        <p:nvSpPr>
          <p:cNvPr id="293" name="Google Shape;293;p49"/>
          <p:cNvSpPr txBox="1"/>
          <p:nvPr/>
        </p:nvSpPr>
        <p:spPr>
          <a:xfrm>
            <a:off x="1076100" y="3912826"/>
            <a:ext cx="7054800" cy="800400"/>
          </a:xfrm>
          <a:prstGeom prst="rect">
            <a:avLst/>
          </a:prstGeom>
          <a:noFill/>
          <a:ln>
            <a:noFill/>
          </a:ln>
        </p:spPr>
        <p:txBody>
          <a:bodyPr anchorCtr="0" anchor="t" bIns="91425" lIns="91425" spcFirstLastPara="1" rIns="91425" wrap="square" tIns="91425">
            <a:spAutoFit/>
          </a:bodyPr>
          <a:lstStyle/>
          <a:p>
            <a:pPr indent="0" lvl="0" marL="0" marR="0" rtl="0" algn="ctr">
              <a:spcBef>
                <a:spcPts val="0"/>
              </a:spcBef>
              <a:spcAft>
                <a:spcPts val="0"/>
              </a:spcAft>
              <a:buNone/>
            </a:pPr>
            <a:r>
              <a:rPr b="1" lang="en-GB" sz="2000">
                <a:solidFill>
                  <a:schemeClr val="dk1"/>
                </a:solidFill>
              </a:rPr>
              <a:t>Eltern und junge Menschen haben oft das Gefühl, </a:t>
            </a:r>
            <a:br>
              <a:rPr b="1" lang="en-GB" sz="2000">
                <a:solidFill>
                  <a:schemeClr val="dk1"/>
                </a:solidFill>
              </a:rPr>
            </a:br>
            <a:r>
              <a:rPr b="1" lang="en-GB" sz="2000">
                <a:solidFill>
                  <a:schemeClr val="dk1"/>
                </a:solidFill>
              </a:rPr>
              <a:t>keine Wahl zu haben.</a:t>
            </a:r>
            <a:endParaRPr b="1" sz="2000">
              <a:solidFill>
                <a:schemeClr val="dk1"/>
              </a:solidFill>
            </a:endParaRPr>
          </a:p>
        </p:txBody>
      </p:sp>
      <p:sp>
        <p:nvSpPr>
          <p:cNvPr id="294" name="Google Shape;294;p49"/>
          <p:cNvSpPr txBox="1"/>
          <p:nvPr/>
        </p:nvSpPr>
        <p:spPr>
          <a:xfrm>
            <a:off x="4765875" y="1626761"/>
            <a:ext cx="3465600" cy="1970100"/>
          </a:xfrm>
          <a:prstGeom prst="rect">
            <a:avLst/>
          </a:prstGeom>
          <a:noFill/>
          <a:ln>
            <a:noFill/>
          </a:ln>
        </p:spPr>
        <p:txBody>
          <a:bodyPr anchorCtr="0" anchor="t" bIns="91425" lIns="91425" spcFirstLastPara="1" rIns="91425" wrap="square" tIns="91425">
            <a:spAutoFit/>
          </a:bodyPr>
          <a:lstStyle/>
          <a:p>
            <a:pPr indent="0" lvl="0" marL="0" marR="0" rtl="0" algn="ctr">
              <a:lnSpc>
                <a:spcPct val="120000"/>
              </a:lnSpc>
              <a:spcBef>
                <a:spcPts val="0"/>
              </a:spcBef>
              <a:spcAft>
                <a:spcPts val="0"/>
              </a:spcAft>
              <a:buNone/>
            </a:pPr>
            <a:r>
              <a:rPr lang="en-GB" sz="2000">
                <a:solidFill>
                  <a:schemeClr val="dk1"/>
                </a:solidFill>
              </a:rPr>
              <a:t>Es ist </a:t>
            </a:r>
            <a:r>
              <a:rPr lang="en-GB" sz="2000">
                <a:solidFill>
                  <a:schemeClr val="dk1"/>
                </a:solidFill>
              </a:rPr>
              <a:t>fast unmöglich, sich dem Gruppenzwang zu entziehen, wenn das Sozialleben von Kindern am Smartphone stattfindet.</a:t>
            </a:r>
            <a:endParaRPr sz="2000">
              <a:solidFill>
                <a:schemeClr val="dk1"/>
              </a:solidFill>
              <a:latin typeface="Arial"/>
              <a:ea typeface="Arial"/>
              <a:cs typeface="Arial"/>
              <a:sym typeface="Arial"/>
            </a:endParaRPr>
          </a:p>
        </p:txBody>
      </p:sp>
      <p:pic>
        <p:nvPicPr>
          <p:cNvPr id="295" name="Google Shape;295;p49" title="SfKS Logo rund1 CMYK pos mitSZ.png"/>
          <p:cNvPicPr preferRelativeResize="0"/>
          <p:nvPr/>
        </p:nvPicPr>
        <p:blipFill>
          <a:blip r:embed="rId3">
            <a:alphaModFix/>
          </a:blip>
          <a:stretch>
            <a:fillRect/>
          </a:stretch>
        </p:blipFill>
        <p:spPr>
          <a:xfrm>
            <a:off x="8395750" y="4394460"/>
            <a:ext cx="664448" cy="666726"/>
          </a:xfrm>
          <a:prstGeom prst="rect">
            <a:avLst/>
          </a:prstGeom>
          <a:noFill/>
          <a:ln>
            <a:noFill/>
          </a:ln>
        </p:spPr>
      </p:pic>
      <p:pic>
        <p:nvPicPr>
          <p:cNvPr id="296" name="Google Shape;296;p49" title="spiral-Photoroom.png"/>
          <p:cNvPicPr preferRelativeResize="0"/>
          <p:nvPr/>
        </p:nvPicPr>
        <p:blipFill>
          <a:blip r:embed="rId4">
            <a:alphaModFix/>
          </a:blip>
          <a:stretch>
            <a:fillRect/>
          </a:stretch>
        </p:blipFill>
        <p:spPr>
          <a:xfrm>
            <a:off x="6097275" y="885494"/>
            <a:ext cx="802800" cy="802800"/>
          </a:xfrm>
          <a:prstGeom prst="rect">
            <a:avLst/>
          </a:prstGeom>
          <a:noFill/>
          <a:ln>
            <a:noFill/>
          </a:ln>
        </p:spPr>
      </p:pic>
      <p:pic>
        <p:nvPicPr>
          <p:cNvPr id="297" name="Google Shape;297;p49" title="smartphone-Photoroom.png"/>
          <p:cNvPicPr preferRelativeResize="0"/>
          <p:nvPr/>
        </p:nvPicPr>
        <p:blipFill>
          <a:blip r:embed="rId5">
            <a:alphaModFix/>
          </a:blip>
          <a:stretch>
            <a:fillRect/>
          </a:stretch>
        </p:blipFill>
        <p:spPr>
          <a:xfrm>
            <a:off x="2158400" y="880094"/>
            <a:ext cx="802800" cy="813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9074"/>
        </a:solidFill>
      </p:bgPr>
    </p:bg>
    <p:spTree>
      <p:nvGrpSpPr>
        <p:cNvPr id="301" name="Shape 301"/>
        <p:cNvGrpSpPr/>
        <p:nvPr/>
      </p:nvGrpSpPr>
      <p:grpSpPr>
        <a:xfrm>
          <a:off x="0" y="0"/>
          <a:ext cx="0" cy="0"/>
          <a:chOff x="0" y="0"/>
          <a:chExt cx="0" cy="0"/>
        </a:xfrm>
      </p:grpSpPr>
      <p:sp>
        <p:nvSpPr>
          <p:cNvPr id="302" name="Google Shape;302;p50"/>
          <p:cNvSpPr/>
          <p:nvPr/>
        </p:nvSpPr>
        <p:spPr>
          <a:xfrm>
            <a:off x="652250" y="3827625"/>
            <a:ext cx="7668000" cy="1008900"/>
          </a:xfrm>
          <a:prstGeom prst="roundRect">
            <a:avLst>
              <a:gd fmla="val 14655" name="adj"/>
            </a:avLst>
          </a:prstGeom>
          <a:solidFill>
            <a:srgbClr val="DCF59A"/>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Font typeface="Arial"/>
              <a:buNone/>
            </a:pPr>
            <a:r>
              <a:rPr b="1" lang="en-GB" sz="2400">
                <a:solidFill>
                  <a:schemeClr val="dk1"/>
                </a:solidFill>
              </a:rPr>
              <a:t>Ein gemeinschaftliches Problem </a:t>
            </a:r>
            <a:endParaRPr b="1" sz="2400">
              <a:solidFill>
                <a:schemeClr val="dk1"/>
              </a:solidFill>
            </a:endParaRPr>
          </a:p>
          <a:p>
            <a:pPr indent="0" lvl="0" marL="0" rtl="0" algn="ctr">
              <a:spcBef>
                <a:spcPts val="0"/>
              </a:spcBef>
              <a:spcAft>
                <a:spcPts val="0"/>
              </a:spcAft>
              <a:buNone/>
            </a:pPr>
            <a:r>
              <a:rPr b="1" lang="en-GB" sz="2400">
                <a:solidFill>
                  <a:schemeClr val="dk1"/>
                </a:solidFill>
              </a:rPr>
              <a:t>erfordert gemeinschaftliches Handeln.</a:t>
            </a:r>
            <a:endParaRPr>
              <a:solidFill>
                <a:schemeClr val="dk1"/>
              </a:solidFill>
            </a:endParaRPr>
          </a:p>
        </p:txBody>
      </p:sp>
      <p:sp>
        <p:nvSpPr>
          <p:cNvPr id="303" name="Google Shape;303;p50"/>
          <p:cNvSpPr/>
          <p:nvPr/>
        </p:nvSpPr>
        <p:spPr>
          <a:xfrm>
            <a:off x="652575" y="1057275"/>
            <a:ext cx="7668000" cy="2585700"/>
          </a:xfrm>
          <a:prstGeom prst="roundRect">
            <a:avLst>
              <a:gd fmla="val 6085" name="adj"/>
            </a:avLst>
          </a:prstGeom>
          <a:solidFill>
            <a:schemeClr val="lt1"/>
          </a:solidFill>
          <a:ln>
            <a:noFill/>
          </a:ln>
        </p:spPr>
        <p:txBody>
          <a:bodyPr anchorCtr="0" anchor="ctr" bIns="91425" lIns="91425" spcFirstLastPara="1" rIns="91425" wrap="square" tIns="91425">
            <a:noAutofit/>
          </a:bodyPr>
          <a:lstStyle/>
          <a:p>
            <a:pPr indent="0" lvl="0" marL="0" marR="0" rtl="0" algn="ctr">
              <a:spcBef>
                <a:spcPts val="0"/>
              </a:spcBef>
              <a:spcAft>
                <a:spcPts val="0"/>
              </a:spcAft>
              <a:buNone/>
            </a:pPr>
            <a:r>
              <a:t/>
            </a:r>
            <a:endParaRPr sz="1400">
              <a:solidFill>
                <a:srgbClr val="000000"/>
              </a:solidFill>
              <a:latin typeface="Arial"/>
              <a:ea typeface="Arial"/>
              <a:cs typeface="Arial"/>
              <a:sym typeface="Arial"/>
            </a:endParaRPr>
          </a:p>
        </p:txBody>
      </p:sp>
      <p:pic>
        <p:nvPicPr>
          <p:cNvPr id="304" name="Google Shape;304;p50"/>
          <p:cNvPicPr preferRelativeResize="0"/>
          <p:nvPr/>
        </p:nvPicPr>
        <p:blipFill rotWithShape="1">
          <a:blip r:embed="rId3">
            <a:alphaModFix/>
          </a:blip>
          <a:srcRect b="0" l="0" r="0" t="0"/>
          <a:stretch/>
        </p:blipFill>
        <p:spPr>
          <a:xfrm>
            <a:off x="245099" y="1191326"/>
            <a:ext cx="1573326" cy="2293624"/>
          </a:xfrm>
          <a:prstGeom prst="rect">
            <a:avLst/>
          </a:prstGeom>
          <a:noFill/>
          <a:ln>
            <a:noFill/>
          </a:ln>
          <a:effectLst>
            <a:outerShdw blurRad="380963" rotWithShape="0" algn="bl" dir="2520000" dist="143268">
              <a:srgbClr val="000000">
                <a:alpha val="18820"/>
              </a:srgbClr>
            </a:outerShdw>
          </a:effectLst>
        </p:spPr>
      </p:pic>
      <p:sp>
        <p:nvSpPr>
          <p:cNvPr id="305" name="Google Shape;305;p50"/>
          <p:cNvSpPr txBox="1"/>
          <p:nvPr/>
        </p:nvSpPr>
        <p:spPr>
          <a:xfrm>
            <a:off x="1867750" y="1484638"/>
            <a:ext cx="5276400" cy="1707000"/>
          </a:xfrm>
          <a:prstGeom prst="rect">
            <a:avLst/>
          </a:prstGeom>
          <a:noFill/>
          <a:ln>
            <a:noFill/>
          </a:ln>
        </p:spPr>
        <p:txBody>
          <a:bodyPr anchorCtr="0" anchor="t" bIns="91425" lIns="91425" spcFirstLastPara="1" rIns="91425" wrap="square" tIns="91425">
            <a:noAutofit/>
          </a:bodyPr>
          <a:lstStyle/>
          <a:p>
            <a:pPr indent="0" lvl="0" marL="0" rtl="0" algn="ctr">
              <a:lnSpc>
                <a:spcPct val="110000"/>
              </a:lnSpc>
              <a:spcBef>
                <a:spcPts val="0"/>
              </a:spcBef>
              <a:spcAft>
                <a:spcPts val="0"/>
              </a:spcAft>
              <a:buClr>
                <a:schemeClr val="dk1"/>
              </a:buClr>
              <a:buSzPts val="800"/>
              <a:buFont typeface="Arial"/>
              <a:buNone/>
            </a:pPr>
            <a:r>
              <a:rPr lang="en-GB" sz="2000">
                <a:solidFill>
                  <a:schemeClr val="dk1"/>
                </a:solidFill>
              </a:rPr>
              <a:t>Wenn genügend Eltern sich einigen, ihrem Kind erst später ein eigenes Smartphone zu geben, verringert sich der Gruppenzwang. </a:t>
            </a:r>
            <a:endParaRPr sz="2000">
              <a:solidFill>
                <a:schemeClr val="dk1"/>
              </a:solidFill>
            </a:endParaRPr>
          </a:p>
          <a:p>
            <a:pPr indent="0" lvl="0" marL="0" rtl="0" algn="ctr">
              <a:lnSpc>
                <a:spcPct val="110000"/>
              </a:lnSpc>
              <a:spcBef>
                <a:spcPts val="0"/>
              </a:spcBef>
              <a:spcAft>
                <a:spcPts val="0"/>
              </a:spcAft>
              <a:buNone/>
            </a:pPr>
            <a:r>
              <a:t/>
            </a:r>
            <a:endParaRPr sz="1200">
              <a:solidFill>
                <a:schemeClr val="dk1"/>
              </a:solidFill>
            </a:endParaRPr>
          </a:p>
          <a:p>
            <a:pPr indent="0" lvl="0" marL="0" rtl="0" algn="ctr">
              <a:lnSpc>
                <a:spcPct val="110000"/>
              </a:lnSpc>
              <a:spcBef>
                <a:spcPts val="0"/>
              </a:spcBef>
              <a:spcAft>
                <a:spcPts val="0"/>
              </a:spcAft>
              <a:buClr>
                <a:schemeClr val="dk1"/>
              </a:buClr>
              <a:buSzPts val="800"/>
              <a:buFont typeface="Arial"/>
              <a:buNone/>
            </a:pPr>
            <a:r>
              <a:rPr b="1" lang="en-GB" sz="2400">
                <a:solidFill>
                  <a:schemeClr val="dk1"/>
                </a:solidFill>
              </a:rPr>
              <a:t>Gemeinsam sind wir stark.</a:t>
            </a:r>
            <a:endParaRPr sz="2400">
              <a:solidFill>
                <a:schemeClr val="dk2"/>
              </a:solidFill>
            </a:endParaRPr>
          </a:p>
        </p:txBody>
      </p:sp>
      <p:sp>
        <p:nvSpPr>
          <p:cNvPr id="306" name="Google Shape;306;p50"/>
          <p:cNvSpPr txBox="1"/>
          <p:nvPr/>
        </p:nvSpPr>
        <p:spPr>
          <a:xfrm>
            <a:off x="357900" y="318875"/>
            <a:ext cx="8428200" cy="438600"/>
          </a:xfrm>
          <a:prstGeom prst="rect">
            <a:avLst/>
          </a:prstGeom>
          <a:noFill/>
          <a:ln>
            <a:noFill/>
          </a:ln>
        </p:spPr>
        <p:txBody>
          <a:bodyPr anchorCtr="0" anchor="ctr" bIns="19050" lIns="19050" spcFirstLastPara="1" rIns="19050" wrap="square" tIns="19050">
            <a:spAutoFit/>
          </a:bodyPr>
          <a:lstStyle/>
          <a:p>
            <a:pPr indent="0" lvl="0" marL="0" rtl="0" algn="ctr">
              <a:lnSpc>
                <a:spcPct val="110000"/>
              </a:lnSpc>
              <a:spcBef>
                <a:spcPts val="0"/>
              </a:spcBef>
              <a:spcAft>
                <a:spcPts val="0"/>
              </a:spcAft>
              <a:buSzPts val="800"/>
              <a:buNone/>
            </a:pPr>
            <a:r>
              <a:rPr b="1" lang="en-GB" sz="2600">
                <a:solidFill>
                  <a:schemeClr val="dk1"/>
                </a:solidFill>
              </a:rPr>
              <a:t>Alleine “nein” sagen kann sich unmöglich anfühlen</a:t>
            </a:r>
            <a:endParaRPr b="1" sz="2400">
              <a:solidFill>
                <a:schemeClr val="dk1"/>
              </a:solidFill>
            </a:endParaRPr>
          </a:p>
        </p:txBody>
      </p:sp>
      <p:pic>
        <p:nvPicPr>
          <p:cNvPr id="307" name="Google Shape;307;p50" title="SfKS Logo rund1 CMYK pos mitSZ.png"/>
          <p:cNvPicPr preferRelativeResize="0"/>
          <p:nvPr/>
        </p:nvPicPr>
        <p:blipFill>
          <a:blip r:embed="rId4">
            <a:alphaModFix/>
          </a:blip>
          <a:stretch>
            <a:fillRect/>
          </a:stretch>
        </p:blipFill>
        <p:spPr>
          <a:xfrm>
            <a:off x="8395750" y="4394460"/>
            <a:ext cx="664448" cy="6667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B7EB"/>
        </a:solidFill>
      </p:bgPr>
    </p:bg>
    <p:spTree>
      <p:nvGrpSpPr>
        <p:cNvPr id="311" name="Shape 311"/>
        <p:cNvGrpSpPr/>
        <p:nvPr/>
      </p:nvGrpSpPr>
      <p:grpSpPr>
        <a:xfrm>
          <a:off x="0" y="0"/>
          <a:ext cx="0" cy="0"/>
          <a:chOff x="0" y="0"/>
          <a:chExt cx="0" cy="0"/>
        </a:xfrm>
      </p:grpSpPr>
      <p:sp>
        <p:nvSpPr>
          <p:cNvPr id="312" name="Google Shape;312;p51"/>
          <p:cNvSpPr txBox="1"/>
          <p:nvPr/>
        </p:nvSpPr>
        <p:spPr>
          <a:xfrm>
            <a:off x="267675" y="1917460"/>
            <a:ext cx="8650800" cy="1423800"/>
          </a:xfrm>
          <a:prstGeom prst="rect">
            <a:avLst/>
          </a:prstGeom>
          <a:noFill/>
          <a:ln>
            <a:noFill/>
          </a:ln>
        </p:spPr>
        <p:txBody>
          <a:bodyPr anchorCtr="0" anchor="ctr" bIns="19050" lIns="19050" spcFirstLastPara="1" rIns="19050" wrap="square" tIns="19050">
            <a:spAutoFit/>
          </a:bodyPr>
          <a:lstStyle/>
          <a:p>
            <a:pPr indent="0" lvl="0" marL="0" marR="0" rtl="0" algn="ctr">
              <a:spcBef>
                <a:spcPts val="0"/>
              </a:spcBef>
              <a:spcAft>
                <a:spcPts val="0"/>
              </a:spcAft>
              <a:buNone/>
            </a:pPr>
            <a:r>
              <a:rPr b="1" lang="en-GB" sz="3000">
                <a:solidFill>
                  <a:schemeClr val="dk1"/>
                </a:solidFill>
              </a:rPr>
              <a:t>Aber warum sind Smartphones </a:t>
            </a:r>
            <a:endParaRPr b="1" sz="3000">
              <a:solidFill>
                <a:schemeClr val="dk1"/>
              </a:solidFill>
            </a:endParaRPr>
          </a:p>
          <a:p>
            <a:pPr indent="0" lvl="0" marL="0" marR="0" rtl="0" algn="ctr">
              <a:spcBef>
                <a:spcPts val="0"/>
              </a:spcBef>
              <a:spcAft>
                <a:spcPts val="0"/>
              </a:spcAft>
              <a:buNone/>
            </a:pPr>
            <a:r>
              <a:rPr b="1" lang="en-GB" sz="3000">
                <a:solidFill>
                  <a:schemeClr val="dk1"/>
                </a:solidFill>
              </a:rPr>
              <a:t>bei Kindern/Jugendlichen eigentlich </a:t>
            </a:r>
            <a:endParaRPr b="1" sz="3000">
              <a:solidFill>
                <a:schemeClr val="dk1"/>
              </a:solidFill>
            </a:endParaRPr>
          </a:p>
          <a:p>
            <a:pPr indent="0" lvl="0" marL="0" marR="0" rtl="0" algn="ctr">
              <a:spcBef>
                <a:spcPts val="0"/>
              </a:spcBef>
              <a:spcAft>
                <a:spcPts val="0"/>
              </a:spcAft>
              <a:buNone/>
            </a:pPr>
            <a:r>
              <a:rPr b="1" lang="en-GB" sz="3000">
                <a:solidFill>
                  <a:schemeClr val="dk1"/>
                </a:solidFill>
              </a:rPr>
              <a:t>ein Problem?</a:t>
            </a:r>
            <a:endParaRPr b="1" sz="3000">
              <a:solidFill>
                <a:schemeClr val="dk1"/>
              </a:solidFill>
            </a:endParaRPr>
          </a:p>
        </p:txBody>
      </p:sp>
      <p:pic>
        <p:nvPicPr>
          <p:cNvPr id="313" name="Google Shape;313;p51" title="SfKS Logo rund1 CMYK pos mitSZ.png"/>
          <p:cNvPicPr preferRelativeResize="0"/>
          <p:nvPr/>
        </p:nvPicPr>
        <p:blipFill>
          <a:blip r:embed="rId3">
            <a:alphaModFix/>
          </a:blip>
          <a:stretch>
            <a:fillRect/>
          </a:stretch>
        </p:blipFill>
        <p:spPr>
          <a:xfrm>
            <a:off x="8395750" y="4394460"/>
            <a:ext cx="664448" cy="6667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B7EB"/>
        </a:solidFill>
      </p:bgPr>
    </p:bg>
    <p:spTree>
      <p:nvGrpSpPr>
        <p:cNvPr id="317" name="Shape 317"/>
        <p:cNvGrpSpPr/>
        <p:nvPr/>
      </p:nvGrpSpPr>
      <p:grpSpPr>
        <a:xfrm>
          <a:off x="0" y="0"/>
          <a:ext cx="0" cy="0"/>
          <a:chOff x="0" y="0"/>
          <a:chExt cx="0" cy="0"/>
        </a:xfrm>
      </p:grpSpPr>
      <p:sp>
        <p:nvSpPr>
          <p:cNvPr id="318" name="Google Shape;318;p52"/>
          <p:cNvSpPr/>
          <p:nvPr/>
        </p:nvSpPr>
        <p:spPr>
          <a:xfrm>
            <a:off x="652250" y="3827625"/>
            <a:ext cx="7668000" cy="1008900"/>
          </a:xfrm>
          <a:prstGeom prst="roundRect">
            <a:avLst>
              <a:gd fmla="val 14655" name="adj"/>
            </a:avLst>
          </a:prstGeom>
          <a:solidFill>
            <a:srgbClr val="FF907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400">
                <a:solidFill>
                  <a:schemeClr val="dk1"/>
                </a:solidFill>
              </a:rPr>
              <a:t>…und sie können gravierende Nebenwirkungen </a:t>
            </a:r>
            <a:br>
              <a:rPr b="1" lang="en-GB" sz="2400">
                <a:solidFill>
                  <a:schemeClr val="dk1"/>
                </a:solidFill>
              </a:rPr>
            </a:br>
            <a:r>
              <a:rPr b="1" lang="en-GB" sz="2400">
                <a:solidFill>
                  <a:schemeClr val="dk1"/>
                </a:solidFill>
              </a:rPr>
              <a:t>bei Kindern haben</a:t>
            </a:r>
            <a:endParaRPr/>
          </a:p>
        </p:txBody>
      </p:sp>
      <p:sp>
        <p:nvSpPr>
          <p:cNvPr id="319" name="Google Shape;319;p52"/>
          <p:cNvSpPr/>
          <p:nvPr/>
        </p:nvSpPr>
        <p:spPr>
          <a:xfrm>
            <a:off x="4010025" y="1060724"/>
            <a:ext cx="4310700" cy="2582100"/>
          </a:xfrm>
          <a:prstGeom prst="roundRect">
            <a:avLst>
              <a:gd fmla="val 6085" name="adj"/>
            </a:avLst>
          </a:prstGeom>
          <a:solidFill>
            <a:schemeClr val="lt1"/>
          </a:solidFill>
          <a:ln>
            <a:noFill/>
          </a:ln>
        </p:spPr>
        <p:txBody>
          <a:bodyPr anchorCtr="0" anchor="ctr" bIns="91425" lIns="91425" spcFirstLastPara="1" rIns="91425" wrap="square" tIns="91425">
            <a:noAutofit/>
          </a:bodyPr>
          <a:lstStyle/>
          <a:p>
            <a:pPr indent="0" lvl="0" marL="0" rtl="0" algn="l">
              <a:lnSpc>
                <a:spcPct val="120000"/>
              </a:lnSpc>
              <a:spcBef>
                <a:spcPts val="0"/>
              </a:spcBef>
              <a:spcAft>
                <a:spcPts val="0"/>
              </a:spcAft>
              <a:buNone/>
            </a:pPr>
            <a:r>
              <a:t/>
            </a:r>
            <a:endParaRPr>
              <a:solidFill>
                <a:schemeClr val="dk1"/>
              </a:solidFill>
            </a:endParaRPr>
          </a:p>
        </p:txBody>
      </p:sp>
      <p:sp>
        <p:nvSpPr>
          <p:cNvPr id="320" name="Google Shape;320;p52"/>
          <p:cNvSpPr/>
          <p:nvPr/>
        </p:nvSpPr>
        <p:spPr>
          <a:xfrm>
            <a:off x="652250" y="1057275"/>
            <a:ext cx="3157800" cy="2582100"/>
          </a:xfrm>
          <a:prstGeom prst="roundRect">
            <a:avLst>
              <a:gd fmla="val 6085" name="adj"/>
            </a:avLst>
          </a:prstGeom>
          <a:solidFill>
            <a:schemeClr val="lt1"/>
          </a:solidFill>
          <a:ln>
            <a:noFill/>
          </a:ln>
        </p:spPr>
        <p:txBody>
          <a:bodyPr anchorCtr="0" anchor="ctr" bIns="91425" lIns="91425" spcFirstLastPara="1" rIns="91425" wrap="square" tIns="91425">
            <a:noAutofit/>
          </a:bodyPr>
          <a:lstStyle/>
          <a:p>
            <a:pPr indent="0" lvl="0" marL="0" rtl="0" algn="ctr">
              <a:lnSpc>
                <a:spcPct val="120000"/>
              </a:lnSpc>
              <a:spcBef>
                <a:spcPts val="0"/>
              </a:spcBef>
              <a:spcAft>
                <a:spcPts val="0"/>
              </a:spcAft>
              <a:buClr>
                <a:schemeClr val="dk1"/>
              </a:buClr>
              <a:buFont typeface="Arial"/>
              <a:buNone/>
            </a:pPr>
            <a:r>
              <a:t/>
            </a:r>
            <a:endParaRPr sz="2400">
              <a:solidFill>
                <a:schemeClr val="dk1"/>
              </a:solidFill>
            </a:endParaRPr>
          </a:p>
        </p:txBody>
      </p:sp>
      <p:pic>
        <p:nvPicPr>
          <p:cNvPr id="321" name="Google Shape;321;p52"/>
          <p:cNvPicPr preferRelativeResize="0"/>
          <p:nvPr/>
        </p:nvPicPr>
        <p:blipFill rotWithShape="1">
          <a:blip r:embed="rId3">
            <a:alphaModFix/>
          </a:blip>
          <a:srcRect b="0" l="0" r="0" t="0"/>
          <a:stretch/>
        </p:blipFill>
        <p:spPr>
          <a:xfrm>
            <a:off x="251932" y="1260556"/>
            <a:ext cx="1415801" cy="2063977"/>
          </a:xfrm>
          <a:prstGeom prst="rect">
            <a:avLst/>
          </a:prstGeom>
          <a:noFill/>
          <a:ln>
            <a:noFill/>
          </a:ln>
          <a:effectLst>
            <a:outerShdw blurRad="380963" rotWithShape="0" algn="bl" dir="2520000" dist="143268">
              <a:srgbClr val="000000">
                <a:alpha val="18820"/>
              </a:srgbClr>
            </a:outerShdw>
          </a:effectLst>
        </p:spPr>
      </p:pic>
      <p:pic>
        <p:nvPicPr>
          <p:cNvPr id="322" name="Google Shape;322;p52" title="test-Photoroom.png"/>
          <p:cNvPicPr preferRelativeResize="0"/>
          <p:nvPr/>
        </p:nvPicPr>
        <p:blipFill>
          <a:blip r:embed="rId4">
            <a:alphaModFix/>
          </a:blip>
          <a:stretch>
            <a:fillRect/>
          </a:stretch>
        </p:blipFill>
        <p:spPr>
          <a:xfrm rot="-657921">
            <a:off x="6848650" y="1231838"/>
            <a:ext cx="2438868" cy="2121424"/>
          </a:xfrm>
          <a:prstGeom prst="rect">
            <a:avLst/>
          </a:prstGeom>
          <a:noFill/>
          <a:ln>
            <a:noFill/>
          </a:ln>
        </p:spPr>
      </p:pic>
      <p:sp>
        <p:nvSpPr>
          <p:cNvPr id="323" name="Google Shape;323;p52"/>
          <p:cNvSpPr txBox="1"/>
          <p:nvPr/>
        </p:nvSpPr>
        <p:spPr>
          <a:xfrm>
            <a:off x="357900" y="318875"/>
            <a:ext cx="8428200" cy="438600"/>
          </a:xfrm>
          <a:prstGeom prst="rect">
            <a:avLst/>
          </a:prstGeom>
          <a:noFill/>
          <a:ln>
            <a:noFill/>
          </a:ln>
        </p:spPr>
        <p:txBody>
          <a:bodyPr anchorCtr="0" anchor="ctr" bIns="19050" lIns="19050" spcFirstLastPara="1" rIns="19050" wrap="square" tIns="19050">
            <a:spAutoFit/>
          </a:bodyPr>
          <a:lstStyle/>
          <a:p>
            <a:pPr indent="0" lvl="0" marL="0" rtl="0" algn="ctr">
              <a:lnSpc>
                <a:spcPct val="110000"/>
              </a:lnSpc>
              <a:spcBef>
                <a:spcPts val="0"/>
              </a:spcBef>
              <a:spcAft>
                <a:spcPts val="0"/>
              </a:spcAft>
              <a:buSzPts val="800"/>
              <a:buNone/>
            </a:pPr>
            <a:r>
              <a:rPr b="1" lang="en-GB" sz="2600">
                <a:solidFill>
                  <a:schemeClr val="dk1"/>
                </a:solidFill>
              </a:rPr>
              <a:t>Smartphones sind nicht einfach Telefone</a:t>
            </a:r>
            <a:endParaRPr b="1" sz="2600">
              <a:solidFill>
                <a:schemeClr val="dk1"/>
              </a:solidFill>
            </a:endParaRPr>
          </a:p>
        </p:txBody>
      </p:sp>
      <p:sp>
        <p:nvSpPr>
          <p:cNvPr id="324" name="Google Shape;324;p52"/>
          <p:cNvSpPr txBox="1"/>
          <p:nvPr/>
        </p:nvSpPr>
        <p:spPr>
          <a:xfrm>
            <a:off x="1131050" y="1505675"/>
            <a:ext cx="2717100" cy="14130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Clr>
                <a:schemeClr val="dk1"/>
              </a:buClr>
              <a:buFont typeface="Arial"/>
              <a:buNone/>
            </a:pPr>
            <a:r>
              <a:rPr b="1" lang="en-GB" sz="2400">
                <a:solidFill>
                  <a:schemeClr val="dk1"/>
                </a:solidFill>
              </a:rPr>
              <a:t>Mobiltelefon</a:t>
            </a:r>
            <a:endParaRPr b="1" sz="2400">
              <a:solidFill>
                <a:schemeClr val="dk1"/>
              </a:solidFill>
            </a:endParaRPr>
          </a:p>
          <a:p>
            <a:pPr indent="0" lvl="0" marL="0" rtl="0" algn="ctr">
              <a:lnSpc>
                <a:spcPct val="120000"/>
              </a:lnSpc>
              <a:spcBef>
                <a:spcPts val="0"/>
              </a:spcBef>
              <a:spcAft>
                <a:spcPts val="0"/>
              </a:spcAft>
              <a:buNone/>
            </a:pPr>
            <a:r>
              <a:rPr lang="en-GB" sz="1500">
                <a:solidFill>
                  <a:schemeClr val="dk1"/>
                </a:solidFill>
              </a:rPr>
              <a:t>Telefonieren, </a:t>
            </a:r>
            <a:endParaRPr sz="1500">
              <a:solidFill>
                <a:schemeClr val="dk1"/>
              </a:solidFill>
            </a:endParaRPr>
          </a:p>
          <a:p>
            <a:pPr indent="0" lvl="0" marL="0" rtl="0" algn="ctr">
              <a:lnSpc>
                <a:spcPct val="120000"/>
              </a:lnSpc>
              <a:spcBef>
                <a:spcPts val="0"/>
              </a:spcBef>
              <a:spcAft>
                <a:spcPts val="0"/>
              </a:spcAft>
              <a:buClr>
                <a:schemeClr val="dk1"/>
              </a:buClr>
              <a:buFont typeface="Arial"/>
              <a:buNone/>
            </a:pPr>
            <a:r>
              <a:rPr lang="en-GB" sz="1500">
                <a:solidFill>
                  <a:schemeClr val="dk1"/>
                </a:solidFill>
              </a:rPr>
              <a:t>SMS senden, </a:t>
            </a:r>
            <a:endParaRPr sz="1500">
              <a:solidFill>
                <a:schemeClr val="dk1"/>
              </a:solidFill>
            </a:endParaRPr>
          </a:p>
          <a:p>
            <a:pPr indent="0" lvl="0" marL="0" rtl="0" algn="ctr">
              <a:lnSpc>
                <a:spcPct val="120000"/>
              </a:lnSpc>
              <a:spcBef>
                <a:spcPts val="0"/>
              </a:spcBef>
              <a:spcAft>
                <a:spcPts val="0"/>
              </a:spcAft>
              <a:buNone/>
            </a:pPr>
            <a:r>
              <a:rPr lang="en-GB" sz="1500">
                <a:solidFill>
                  <a:schemeClr val="dk1"/>
                </a:solidFill>
              </a:rPr>
              <a:t>Snake spielen</a:t>
            </a:r>
            <a:endParaRPr>
              <a:solidFill>
                <a:schemeClr val="dk2"/>
              </a:solidFill>
            </a:endParaRPr>
          </a:p>
        </p:txBody>
      </p:sp>
      <p:sp>
        <p:nvSpPr>
          <p:cNvPr id="325" name="Google Shape;325;p52"/>
          <p:cNvSpPr txBox="1"/>
          <p:nvPr/>
        </p:nvSpPr>
        <p:spPr>
          <a:xfrm>
            <a:off x="4314825" y="1507675"/>
            <a:ext cx="2819400" cy="16902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GB" sz="2400">
                <a:solidFill>
                  <a:schemeClr val="dk1"/>
                </a:solidFill>
              </a:rPr>
              <a:t>Taschencomputer</a:t>
            </a:r>
            <a:endParaRPr b="1" sz="2400">
              <a:solidFill>
                <a:schemeClr val="dk1"/>
              </a:solidFill>
            </a:endParaRPr>
          </a:p>
          <a:p>
            <a:pPr indent="0" lvl="0" marL="0" rtl="0" algn="ctr">
              <a:lnSpc>
                <a:spcPct val="120000"/>
              </a:lnSpc>
              <a:spcBef>
                <a:spcPts val="0"/>
              </a:spcBef>
              <a:spcAft>
                <a:spcPts val="0"/>
              </a:spcAft>
              <a:buNone/>
            </a:pPr>
            <a:r>
              <a:rPr lang="en-GB" sz="1500">
                <a:solidFill>
                  <a:schemeClr val="dk1"/>
                </a:solidFill>
              </a:rPr>
              <a:t>Das ungefilterte Internet </a:t>
            </a:r>
            <a:br>
              <a:rPr lang="en-GB" sz="1500">
                <a:solidFill>
                  <a:schemeClr val="dk1"/>
                </a:solidFill>
              </a:rPr>
            </a:br>
            <a:r>
              <a:rPr lang="en-GB" sz="1500">
                <a:solidFill>
                  <a:schemeClr val="dk1"/>
                </a:solidFill>
              </a:rPr>
              <a:t>und unzählige Apps kämpfen um Aufmerksamkeit und screen time.</a:t>
            </a:r>
            <a:endParaRPr b="1" sz="2400">
              <a:solidFill>
                <a:schemeClr val="dk1"/>
              </a:solidFill>
            </a:endParaRPr>
          </a:p>
        </p:txBody>
      </p:sp>
      <p:pic>
        <p:nvPicPr>
          <p:cNvPr id="326" name="Google Shape;326;p52" title="SfKS Logo rund1 CMYK pos mitSZ.png"/>
          <p:cNvPicPr preferRelativeResize="0"/>
          <p:nvPr/>
        </p:nvPicPr>
        <p:blipFill>
          <a:blip r:embed="rId5">
            <a:alphaModFix/>
          </a:blip>
          <a:stretch>
            <a:fillRect/>
          </a:stretch>
        </p:blipFill>
        <p:spPr>
          <a:xfrm>
            <a:off x="8395750" y="4394460"/>
            <a:ext cx="664448" cy="66672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B7EB"/>
        </a:solidFill>
      </p:bgPr>
    </p:bg>
    <p:spTree>
      <p:nvGrpSpPr>
        <p:cNvPr id="330" name="Shape 330"/>
        <p:cNvGrpSpPr/>
        <p:nvPr/>
      </p:nvGrpSpPr>
      <p:grpSpPr>
        <a:xfrm>
          <a:off x="0" y="0"/>
          <a:ext cx="0" cy="0"/>
          <a:chOff x="0" y="0"/>
          <a:chExt cx="0" cy="0"/>
        </a:xfrm>
      </p:grpSpPr>
      <p:sp>
        <p:nvSpPr>
          <p:cNvPr id="331" name="Google Shape;331;p53"/>
          <p:cNvSpPr/>
          <p:nvPr/>
        </p:nvSpPr>
        <p:spPr>
          <a:xfrm>
            <a:off x="652250" y="1057275"/>
            <a:ext cx="7668600" cy="2568000"/>
          </a:xfrm>
          <a:prstGeom prst="wedgeRoundRectCallout">
            <a:avLst>
              <a:gd fmla="val -37767" name="adj1"/>
              <a:gd fmla="val 64418" name="adj2"/>
              <a:gd fmla="val 0" name="adj3"/>
            </a:avLst>
          </a:prstGeom>
          <a:solidFill>
            <a:schemeClr val="lt1"/>
          </a:solidFill>
          <a:ln>
            <a:noFill/>
          </a:ln>
        </p:spPr>
        <p:txBody>
          <a:bodyPr anchorCtr="0" anchor="ctr" bIns="91425" lIns="91425" spcFirstLastPara="1" rIns="91425" wrap="square" tIns="91425">
            <a:noAutofit/>
          </a:bodyPr>
          <a:lstStyle/>
          <a:p>
            <a:pPr indent="0" lvl="0" marL="0" rtl="0" algn="ctr">
              <a:lnSpc>
                <a:spcPct val="110000"/>
              </a:lnSpc>
              <a:spcBef>
                <a:spcPts val="0"/>
              </a:spcBef>
              <a:spcAft>
                <a:spcPts val="0"/>
              </a:spcAft>
              <a:buNone/>
            </a:pPr>
            <a:r>
              <a:rPr lang="en-GB" sz="1800">
                <a:solidFill>
                  <a:srgbClr val="00353F"/>
                </a:solidFill>
              </a:rPr>
              <a:t>”Benachrichtigungen, Likes und Scrollen verursachen </a:t>
            </a:r>
            <a:r>
              <a:rPr b="1" lang="en-GB" sz="1800">
                <a:solidFill>
                  <a:srgbClr val="00353F"/>
                </a:solidFill>
              </a:rPr>
              <a:t>Dopamin-Schübe im Gehirn</a:t>
            </a:r>
            <a:r>
              <a:rPr lang="en-GB" sz="1800">
                <a:solidFill>
                  <a:srgbClr val="00353F"/>
                </a:solidFill>
              </a:rPr>
              <a:t>. Diese </a:t>
            </a:r>
            <a:r>
              <a:rPr b="1" lang="en-GB" sz="1800">
                <a:solidFill>
                  <a:srgbClr val="00353F"/>
                </a:solidFill>
              </a:rPr>
              <a:t>Überaktivierung </a:t>
            </a:r>
            <a:r>
              <a:rPr lang="en-GB" sz="1800">
                <a:solidFill>
                  <a:srgbClr val="00353F"/>
                </a:solidFill>
              </a:rPr>
              <a:t>im Belohnungszentrum führt zu einer </a:t>
            </a:r>
            <a:r>
              <a:rPr b="1" lang="en-GB" sz="1800">
                <a:solidFill>
                  <a:srgbClr val="00353F"/>
                </a:solidFill>
              </a:rPr>
              <a:t>Anhebung der Schwelle </a:t>
            </a:r>
            <a:br>
              <a:rPr b="1" lang="en-GB" sz="1800">
                <a:solidFill>
                  <a:srgbClr val="00353F"/>
                </a:solidFill>
              </a:rPr>
            </a:br>
            <a:r>
              <a:rPr b="1" lang="en-GB" sz="1800">
                <a:solidFill>
                  <a:srgbClr val="00353F"/>
                </a:solidFill>
              </a:rPr>
              <a:t>für empfundene Freude</a:t>
            </a:r>
            <a:r>
              <a:rPr lang="en-GB" sz="1800">
                <a:solidFill>
                  <a:srgbClr val="00353F"/>
                </a:solidFill>
              </a:rPr>
              <a:t> im echten Leben und einer </a:t>
            </a:r>
            <a:br>
              <a:rPr lang="en-GB" sz="1800">
                <a:solidFill>
                  <a:srgbClr val="00353F"/>
                </a:solidFill>
              </a:rPr>
            </a:br>
            <a:r>
              <a:rPr b="1" lang="en-GB" sz="1800">
                <a:solidFill>
                  <a:srgbClr val="00353F"/>
                </a:solidFill>
              </a:rPr>
              <a:t>schwächeren Fähigkeit zur Selbstregulierung</a:t>
            </a:r>
            <a:r>
              <a:rPr lang="en-GB" sz="1800">
                <a:solidFill>
                  <a:srgbClr val="00353F"/>
                </a:solidFill>
              </a:rPr>
              <a:t> und </a:t>
            </a:r>
            <a:br>
              <a:rPr lang="en-GB" sz="1800">
                <a:solidFill>
                  <a:srgbClr val="00353F"/>
                </a:solidFill>
              </a:rPr>
            </a:br>
            <a:r>
              <a:rPr lang="en-GB" sz="1800">
                <a:solidFill>
                  <a:srgbClr val="00353F"/>
                </a:solidFill>
              </a:rPr>
              <a:t>dem Aufschieben von Belohnungen.”</a:t>
            </a:r>
            <a:endParaRPr sz="1200"/>
          </a:p>
        </p:txBody>
      </p:sp>
      <p:pic>
        <p:nvPicPr>
          <p:cNvPr id="332" name="Google Shape;332;p53" title="Download.jfif"/>
          <p:cNvPicPr preferRelativeResize="0"/>
          <p:nvPr/>
        </p:nvPicPr>
        <p:blipFill>
          <a:blip r:embed="rId3">
            <a:alphaModFix/>
          </a:blip>
          <a:stretch>
            <a:fillRect/>
          </a:stretch>
        </p:blipFill>
        <p:spPr>
          <a:xfrm>
            <a:off x="889575" y="4020300"/>
            <a:ext cx="952500" cy="952500"/>
          </a:xfrm>
          <a:prstGeom prst="ellipse">
            <a:avLst/>
          </a:prstGeom>
          <a:noFill/>
          <a:ln>
            <a:noFill/>
          </a:ln>
          <a:effectLst>
            <a:outerShdw blurRad="385763" rotWithShape="0" algn="bl" dir="4200000" dist="92869">
              <a:srgbClr val="000000">
                <a:alpha val="24710"/>
              </a:srgbClr>
            </a:outerShdw>
          </a:effectLst>
        </p:spPr>
      </p:pic>
      <p:sp>
        <p:nvSpPr>
          <p:cNvPr id="333" name="Google Shape;333;p53"/>
          <p:cNvSpPr txBox="1"/>
          <p:nvPr/>
        </p:nvSpPr>
        <p:spPr>
          <a:xfrm>
            <a:off x="2028550" y="4083300"/>
            <a:ext cx="5998500" cy="826500"/>
          </a:xfrm>
          <a:prstGeom prst="rect">
            <a:avLst/>
          </a:prstGeom>
          <a:noFill/>
          <a:ln>
            <a:noFill/>
          </a:ln>
        </p:spPr>
        <p:txBody>
          <a:bodyPr anchorCtr="0" anchor="ctr" bIns="19050" lIns="19050" spcFirstLastPara="1" rIns="19050" wrap="square" tIns="19050">
            <a:spAutoFit/>
          </a:bodyPr>
          <a:lstStyle/>
          <a:p>
            <a:pPr indent="0" lvl="0" marL="0" marR="0" rtl="0" algn="l">
              <a:lnSpc>
                <a:spcPct val="110000"/>
              </a:lnSpc>
              <a:spcBef>
                <a:spcPts val="0"/>
              </a:spcBef>
              <a:spcAft>
                <a:spcPts val="0"/>
              </a:spcAft>
              <a:buNone/>
            </a:pPr>
            <a:r>
              <a:rPr b="1" lang="en-GB" sz="1600">
                <a:solidFill>
                  <a:schemeClr val="lt1"/>
                </a:solidFill>
              </a:rPr>
              <a:t>Barbara Studer</a:t>
            </a:r>
            <a:br>
              <a:rPr b="1" lang="en-GB" sz="1600">
                <a:solidFill>
                  <a:schemeClr val="lt1"/>
                </a:solidFill>
              </a:rPr>
            </a:br>
            <a:r>
              <a:rPr lang="en-GB" sz="1600">
                <a:solidFill>
                  <a:schemeClr val="lt1"/>
                </a:solidFill>
              </a:rPr>
              <a:t>Neurowissenschaftlerin, Mitgründerin Hirncoach AG</a:t>
            </a:r>
            <a:endParaRPr sz="1600">
              <a:solidFill>
                <a:schemeClr val="lt1"/>
              </a:solidFill>
            </a:endParaRPr>
          </a:p>
          <a:p>
            <a:pPr indent="0" lvl="0" marL="0" rtl="0" algn="l">
              <a:lnSpc>
                <a:spcPct val="110000"/>
              </a:lnSpc>
              <a:spcBef>
                <a:spcPts val="0"/>
              </a:spcBef>
              <a:spcAft>
                <a:spcPts val="0"/>
              </a:spcAft>
              <a:buNone/>
            </a:pPr>
            <a:r>
              <a:rPr lang="en-GB" sz="1600">
                <a:solidFill>
                  <a:schemeClr val="lt1"/>
                </a:solidFill>
              </a:rPr>
              <a:t>www.hirncoach.ch</a:t>
            </a:r>
            <a:endParaRPr sz="1600">
              <a:solidFill>
                <a:schemeClr val="lt1"/>
              </a:solidFill>
            </a:endParaRPr>
          </a:p>
        </p:txBody>
      </p:sp>
      <p:sp>
        <p:nvSpPr>
          <p:cNvPr id="334" name="Google Shape;334;p53"/>
          <p:cNvSpPr txBox="1"/>
          <p:nvPr/>
        </p:nvSpPr>
        <p:spPr>
          <a:xfrm>
            <a:off x="357900" y="318875"/>
            <a:ext cx="8428200" cy="438600"/>
          </a:xfrm>
          <a:prstGeom prst="rect">
            <a:avLst/>
          </a:prstGeom>
          <a:noFill/>
          <a:ln>
            <a:noFill/>
          </a:ln>
        </p:spPr>
        <p:txBody>
          <a:bodyPr anchorCtr="0" anchor="ctr" bIns="19050" lIns="19050" spcFirstLastPara="1" rIns="19050" wrap="square" tIns="19050">
            <a:spAutoFit/>
          </a:bodyPr>
          <a:lstStyle/>
          <a:p>
            <a:pPr indent="0" lvl="0" marL="0" rtl="0" algn="ctr">
              <a:lnSpc>
                <a:spcPct val="110000"/>
              </a:lnSpc>
              <a:spcBef>
                <a:spcPts val="0"/>
              </a:spcBef>
              <a:spcAft>
                <a:spcPts val="0"/>
              </a:spcAft>
              <a:buSzPts val="800"/>
              <a:buNone/>
            </a:pPr>
            <a:r>
              <a:rPr b="1" lang="en-GB" sz="2600">
                <a:solidFill>
                  <a:schemeClr val="dk1"/>
                </a:solidFill>
              </a:rPr>
              <a:t>Einfluss auf die Gehirnentwicklung</a:t>
            </a:r>
            <a:endParaRPr b="1" sz="2600">
              <a:solidFill>
                <a:schemeClr val="dk1"/>
              </a:solidFill>
            </a:endParaRPr>
          </a:p>
        </p:txBody>
      </p:sp>
      <p:pic>
        <p:nvPicPr>
          <p:cNvPr id="335" name="Google Shape;335;p53" title="SfKS Logo rund1 CMYK pos mitSZ.png"/>
          <p:cNvPicPr preferRelativeResize="0"/>
          <p:nvPr/>
        </p:nvPicPr>
        <p:blipFill>
          <a:blip r:embed="rId4">
            <a:alphaModFix/>
          </a:blip>
          <a:stretch>
            <a:fillRect/>
          </a:stretch>
        </p:blipFill>
        <p:spPr>
          <a:xfrm>
            <a:off x="8395750" y="4394460"/>
            <a:ext cx="664448" cy="666726"/>
          </a:xfrm>
          <a:prstGeom prst="rect">
            <a:avLst/>
          </a:prstGeom>
          <a:noFill/>
          <a:ln>
            <a:noFill/>
          </a:ln>
        </p:spPr>
      </p:pic>
      <p:pic>
        <p:nvPicPr>
          <p:cNvPr id="336" name="Google Shape;336;p53" title="brain-Photoroom.png"/>
          <p:cNvPicPr preferRelativeResize="0"/>
          <p:nvPr/>
        </p:nvPicPr>
        <p:blipFill>
          <a:blip r:embed="rId5">
            <a:alphaModFix/>
          </a:blip>
          <a:stretch>
            <a:fillRect/>
          </a:stretch>
        </p:blipFill>
        <p:spPr>
          <a:xfrm rot="2071171">
            <a:off x="7139152" y="502319"/>
            <a:ext cx="1764000" cy="1764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B7EB"/>
        </a:solidFill>
      </p:bgPr>
    </p:bg>
    <p:spTree>
      <p:nvGrpSpPr>
        <p:cNvPr id="340" name="Shape 340"/>
        <p:cNvGrpSpPr/>
        <p:nvPr/>
      </p:nvGrpSpPr>
      <p:grpSpPr>
        <a:xfrm>
          <a:off x="0" y="0"/>
          <a:ext cx="0" cy="0"/>
          <a:chOff x="0" y="0"/>
          <a:chExt cx="0" cy="0"/>
        </a:xfrm>
      </p:grpSpPr>
      <p:sp>
        <p:nvSpPr>
          <p:cNvPr id="341" name="Google Shape;341;p54"/>
          <p:cNvSpPr/>
          <p:nvPr/>
        </p:nvSpPr>
        <p:spPr>
          <a:xfrm>
            <a:off x="652250" y="1057275"/>
            <a:ext cx="7668600" cy="2568000"/>
          </a:xfrm>
          <a:prstGeom prst="wedgeRoundRectCallout">
            <a:avLst>
              <a:gd fmla="val -37767" name="adj1"/>
              <a:gd fmla="val 64418" name="adj2"/>
              <a:gd fmla="val 0" name="adj3"/>
            </a:avLst>
          </a:prstGeom>
          <a:solidFill>
            <a:schemeClr val="lt1"/>
          </a:solidFill>
          <a:ln>
            <a:noFill/>
          </a:ln>
        </p:spPr>
        <p:txBody>
          <a:bodyPr anchorCtr="0" anchor="ctr" bIns="91425" lIns="91425" spcFirstLastPara="1" rIns="91425" wrap="square" tIns="91425">
            <a:noAutofit/>
          </a:bodyPr>
          <a:lstStyle/>
          <a:p>
            <a:pPr indent="0" lvl="0" marL="0" rtl="0" algn="ctr">
              <a:lnSpc>
                <a:spcPct val="110000"/>
              </a:lnSpc>
              <a:spcBef>
                <a:spcPts val="0"/>
              </a:spcBef>
              <a:spcAft>
                <a:spcPts val="0"/>
              </a:spcAft>
              <a:buNone/>
            </a:pPr>
            <a:r>
              <a:rPr lang="en-GB" sz="1800">
                <a:solidFill>
                  <a:srgbClr val="00353F"/>
                </a:solidFill>
              </a:rPr>
              <a:t>“</a:t>
            </a:r>
            <a:r>
              <a:rPr lang="en-GB" sz="1800">
                <a:solidFill>
                  <a:srgbClr val="00353F"/>
                </a:solidFill>
              </a:rPr>
              <a:t>Bei übermässiger Nutzung von Smartphones und </a:t>
            </a:r>
            <a:br>
              <a:rPr lang="en-GB" sz="1800">
                <a:solidFill>
                  <a:srgbClr val="00353F"/>
                </a:solidFill>
              </a:rPr>
            </a:br>
            <a:r>
              <a:rPr lang="en-GB" sz="1800">
                <a:solidFill>
                  <a:srgbClr val="00353F"/>
                </a:solidFill>
              </a:rPr>
              <a:t>Social Media durch Kinder und Jugendliche sind </a:t>
            </a:r>
            <a:r>
              <a:rPr b="1" lang="en-GB" sz="1800">
                <a:solidFill>
                  <a:srgbClr val="00353F"/>
                </a:solidFill>
              </a:rPr>
              <a:t>strukturelle Veränderungen im Gehirn </a:t>
            </a:r>
            <a:r>
              <a:rPr lang="en-GB" sz="1800">
                <a:solidFill>
                  <a:srgbClr val="00353F"/>
                </a:solidFill>
              </a:rPr>
              <a:t>nachweisbar. Frühe Entwicklungsphasen sind besonders sensibel - nicht alles lässt sich später gleich leicht nachholen. Erfahrungen in dieser Zeit prägen nachhaltig und können </a:t>
            </a:r>
            <a:r>
              <a:rPr b="1" lang="en-GB" sz="1800">
                <a:solidFill>
                  <a:srgbClr val="00353F"/>
                </a:solidFill>
              </a:rPr>
              <a:t>langfristig einen entscheidenden Unterschied </a:t>
            </a:r>
            <a:r>
              <a:rPr lang="en-GB" sz="1800">
                <a:solidFill>
                  <a:srgbClr val="00353F"/>
                </a:solidFill>
              </a:rPr>
              <a:t>machen.”</a:t>
            </a:r>
            <a:endParaRPr sz="1800">
              <a:solidFill>
                <a:srgbClr val="00353F"/>
              </a:solidFill>
            </a:endParaRPr>
          </a:p>
        </p:txBody>
      </p:sp>
      <p:pic>
        <p:nvPicPr>
          <p:cNvPr id="342" name="Google Shape;342;p54" title="Download.jfif"/>
          <p:cNvPicPr preferRelativeResize="0"/>
          <p:nvPr/>
        </p:nvPicPr>
        <p:blipFill>
          <a:blip r:embed="rId3">
            <a:alphaModFix/>
          </a:blip>
          <a:stretch>
            <a:fillRect/>
          </a:stretch>
        </p:blipFill>
        <p:spPr>
          <a:xfrm>
            <a:off x="889575" y="4020300"/>
            <a:ext cx="952500" cy="952500"/>
          </a:xfrm>
          <a:prstGeom prst="ellipse">
            <a:avLst/>
          </a:prstGeom>
          <a:noFill/>
          <a:ln>
            <a:noFill/>
          </a:ln>
          <a:effectLst>
            <a:outerShdw blurRad="385763" rotWithShape="0" algn="bl" dir="4200000" dist="92869">
              <a:srgbClr val="000000">
                <a:alpha val="24710"/>
              </a:srgbClr>
            </a:outerShdw>
          </a:effectLst>
        </p:spPr>
      </p:pic>
      <p:sp>
        <p:nvSpPr>
          <p:cNvPr id="343" name="Google Shape;343;p54"/>
          <p:cNvSpPr txBox="1"/>
          <p:nvPr/>
        </p:nvSpPr>
        <p:spPr>
          <a:xfrm>
            <a:off x="2028550" y="4083300"/>
            <a:ext cx="5998500" cy="826500"/>
          </a:xfrm>
          <a:prstGeom prst="rect">
            <a:avLst/>
          </a:prstGeom>
          <a:noFill/>
          <a:ln>
            <a:noFill/>
          </a:ln>
        </p:spPr>
        <p:txBody>
          <a:bodyPr anchorCtr="0" anchor="ctr" bIns="19050" lIns="19050" spcFirstLastPara="1" rIns="19050" wrap="square" tIns="19050">
            <a:spAutoFit/>
          </a:bodyPr>
          <a:lstStyle/>
          <a:p>
            <a:pPr indent="0" lvl="0" marL="0" marR="0" rtl="0" algn="l">
              <a:lnSpc>
                <a:spcPct val="110000"/>
              </a:lnSpc>
              <a:spcBef>
                <a:spcPts val="0"/>
              </a:spcBef>
              <a:spcAft>
                <a:spcPts val="0"/>
              </a:spcAft>
              <a:buNone/>
            </a:pPr>
            <a:r>
              <a:rPr b="1" lang="en-GB" sz="1600">
                <a:solidFill>
                  <a:schemeClr val="lt1"/>
                </a:solidFill>
              </a:rPr>
              <a:t>Barbara Studer</a:t>
            </a:r>
            <a:br>
              <a:rPr b="1" lang="en-GB" sz="1600">
                <a:solidFill>
                  <a:schemeClr val="lt1"/>
                </a:solidFill>
              </a:rPr>
            </a:br>
            <a:r>
              <a:rPr lang="en-GB" sz="1600">
                <a:solidFill>
                  <a:schemeClr val="lt1"/>
                </a:solidFill>
              </a:rPr>
              <a:t>Neurowissenschaftlerin, Mitgründerin Hirncoach AG</a:t>
            </a:r>
            <a:endParaRPr sz="1600">
              <a:solidFill>
                <a:schemeClr val="lt1"/>
              </a:solidFill>
            </a:endParaRPr>
          </a:p>
          <a:p>
            <a:pPr indent="0" lvl="0" marL="0" rtl="0" algn="l">
              <a:lnSpc>
                <a:spcPct val="110000"/>
              </a:lnSpc>
              <a:spcBef>
                <a:spcPts val="0"/>
              </a:spcBef>
              <a:spcAft>
                <a:spcPts val="0"/>
              </a:spcAft>
              <a:buNone/>
            </a:pPr>
            <a:r>
              <a:rPr lang="en-GB" sz="1600">
                <a:solidFill>
                  <a:schemeClr val="lt1"/>
                </a:solidFill>
              </a:rPr>
              <a:t>www.hirncoach.ch</a:t>
            </a:r>
            <a:endParaRPr sz="1600">
              <a:solidFill>
                <a:schemeClr val="lt1"/>
              </a:solidFill>
            </a:endParaRPr>
          </a:p>
        </p:txBody>
      </p:sp>
      <p:sp>
        <p:nvSpPr>
          <p:cNvPr id="344" name="Google Shape;344;p54"/>
          <p:cNvSpPr txBox="1"/>
          <p:nvPr/>
        </p:nvSpPr>
        <p:spPr>
          <a:xfrm>
            <a:off x="357900" y="318875"/>
            <a:ext cx="8428200" cy="438600"/>
          </a:xfrm>
          <a:prstGeom prst="rect">
            <a:avLst/>
          </a:prstGeom>
          <a:noFill/>
          <a:ln>
            <a:noFill/>
          </a:ln>
        </p:spPr>
        <p:txBody>
          <a:bodyPr anchorCtr="0" anchor="ctr" bIns="19050" lIns="19050" spcFirstLastPara="1" rIns="19050" wrap="square" tIns="19050">
            <a:spAutoFit/>
          </a:bodyPr>
          <a:lstStyle/>
          <a:p>
            <a:pPr indent="0" lvl="0" marL="0" rtl="0" algn="ctr">
              <a:lnSpc>
                <a:spcPct val="110000"/>
              </a:lnSpc>
              <a:spcBef>
                <a:spcPts val="0"/>
              </a:spcBef>
              <a:spcAft>
                <a:spcPts val="0"/>
              </a:spcAft>
              <a:buSzPts val="800"/>
              <a:buNone/>
            </a:pPr>
            <a:r>
              <a:rPr b="1" lang="en-GB" sz="2600">
                <a:solidFill>
                  <a:schemeClr val="dk1"/>
                </a:solidFill>
              </a:rPr>
              <a:t>Einfluss auf die Gehirnentwicklung</a:t>
            </a:r>
            <a:endParaRPr b="1" sz="2600">
              <a:solidFill>
                <a:schemeClr val="dk1"/>
              </a:solidFill>
            </a:endParaRPr>
          </a:p>
        </p:txBody>
      </p:sp>
      <p:pic>
        <p:nvPicPr>
          <p:cNvPr id="345" name="Google Shape;345;p54" title="SfKS Logo rund1 CMYK pos mitSZ.png"/>
          <p:cNvPicPr preferRelativeResize="0"/>
          <p:nvPr/>
        </p:nvPicPr>
        <p:blipFill>
          <a:blip r:embed="rId4">
            <a:alphaModFix/>
          </a:blip>
          <a:stretch>
            <a:fillRect/>
          </a:stretch>
        </p:blipFill>
        <p:spPr>
          <a:xfrm>
            <a:off x="8395750" y="4394460"/>
            <a:ext cx="664448" cy="666726"/>
          </a:xfrm>
          <a:prstGeom prst="rect">
            <a:avLst/>
          </a:prstGeom>
          <a:noFill/>
          <a:ln>
            <a:noFill/>
          </a:ln>
        </p:spPr>
      </p:pic>
      <p:pic>
        <p:nvPicPr>
          <p:cNvPr id="346" name="Google Shape;346;p54" title="brain-Photoroom.png"/>
          <p:cNvPicPr preferRelativeResize="0"/>
          <p:nvPr/>
        </p:nvPicPr>
        <p:blipFill>
          <a:blip r:embed="rId5">
            <a:alphaModFix/>
          </a:blip>
          <a:stretch>
            <a:fillRect/>
          </a:stretch>
        </p:blipFill>
        <p:spPr>
          <a:xfrm rot="2071171">
            <a:off x="7139152" y="502319"/>
            <a:ext cx="1764000" cy="1764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B7EB"/>
        </a:solidFill>
      </p:bgPr>
    </p:bg>
    <p:spTree>
      <p:nvGrpSpPr>
        <p:cNvPr id="350" name="Shape 350"/>
        <p:cNvGrpSpPr/>
        <p:nvPr/>
      </p:nvGrpSpPr>
      <p:grpSpPr>
        <a:xfrm>
          <a:off x="0" y="0"/>
          <a:ext cx="0" cy="0"/>
          <a:chOff x="0" y="0"/>
          <a:chExt cx="0" cy="0"/>
        </a:xfrm>
      </p:grpSpPr>
      <p:pic>
        <p:nvPicPr>
          <p:cNvPr id="351" name="Google Shape;351;p55" title="Childrens_Hospital_of_Philadelphia_Ran_Barzilay.jpg"/>
          <p:cNvPicPr preferRelativeResize="0"/>
          <p:nvPr/>
        </p:nvPicPr>
        <p:blipFill rotWithShape="1">
          <a:blip r:embed="rId3">
            <a:alphaModFix/>
          </a:blip>
          <a:srcRect b="16703" l="0" r="0" t="16697"/>
          <a:stretch/>
        </p:blipFill>
        <p:spPr>
          <a:xfrm>
            <a:off x="889564" y="4015400"/>
            <a:ext cx="952500" cy="952500"/>
          </a:xfrm>
          <a:prstGeom prst="ellipse">
            <a:avLst/>
          </a:prstGeom>
          <a:noFill/>
          <a:ln>
            <a:noFill/>
          </a:ln>
          <a:effectLst>
            <a:outerShdw blurRad="385763" rotWithShape="0" algn="bl" dir="4200000" dist="92869">
              <a:srgbClr val="000000">
                <a:alpha val="24710"/>
              </a:srgbClr>
            </a:outerShdw>
          </a:effectLst>
        </p:spPr>
      </p:pic>
      <p:sp>
        <p:nvSpPr>
          <p:cNvPr id="352" name="Google Shape;352;p55"/>
          <p:cNvSpPr/>
          <p:nvPr/>
        </p:nvSpPr>
        <p:spPr>
          <a:xfrm>
            <a:off x="652250" y="1057275"/>
            <a:ext cx="7668600" cy="2568000"/>
          </a:xfrm>
          <a:prstGeom prst="wedgeRoundRectCallout">
            <a:avLst>
              <a:gd fmla="val -37767" name="adj1"/>
              <a:gd fmla="val 64418" name="adj2"/>
              <a:gd fmla="val 0" name="adj3"/>
            </a:avLst>
          </a:prstGeom>
          <a:solidFill>
            <a:schemeClr val="lt1"/>
          </a:solidFill>
          <a:ln>
            <a:noFill/>
          </a:ln>
        </p:spPr>
        <p:txBody>
          <a:bodyPr anchorCtr="0" anchor="ctr" bIns="91425" lIns="91425" spcFirstLastPara="1" rIns="91425" wrap="square" tIns="91425">
            <a:noAutofit/>
          </a:bodyPr>
          <a:lstStyle/>
          <a:p>
            <a:pPr indent="0" lvl="0" marL="0" rtl="0" algn="ctr">
              <a:lnSpc>
                <a:spcPct val="110000"/>
              </a:lnSpc>
              <a:spcBef>
                <a:spcPts val="0"/>
              </a:spcBef>
              <a:spcAft>
                <a:spcPts val="0"/>
              </a:spcAft>
              <a:buNone/>
            </a:pPr>
            <a:r>
              <a:rPr lang="en-GB" sz="1800">
                <a:solidFill>
                  <a:srgbClr val="00353F"/>
                </a:solidFill>
              </a:rPr>
              <a:t>          Besitzt ein Kind mit </a:t>
            </a:r>
            <a:r>
              <a:rPr b="1" lang="en-GB" sz="1800">
                <a:solidFill>
                  <a:srgbClr val="00353F"/>
                </a:solidFill>
              </a:rPr>
              <a:t>12 Jahren ein </a:t>
            </a:r>
            <a:br>
              <a:rPr b="1" lang="en-GB" sz="1800">
                <a:solidFill>
                  <a:srgbClr val="00353F"/>
                </a:solidFill>
              </a:rPr>
            </a:br>
            <a:r>
              <a:rPr b="1" lang="en-GB" sz="1800">
                <a:solidFill>
                  <a:srgbClr val="00353F"/>
                </a:solidFill>
              </a:rPr>
              <a:t>eigenes Smartphone</a:t>
            </a:r>
            <a:r>
              <a:rPr lang="en-GB" sz="1800">
                <a:solidFill>
                  <a:srgbClr val="00353F"/>
                </a:solidFill>
              </a:rPr>
              <a:t>, ist sein Risiko …</a:t>
            </a:r>
            <a:endParaRPr sz="1800">
              <a:solidFill>
                <a:srgbClr val="00353F"/>
              </a:solidFill>
            </a:endParaRPr>
          </a:p>
          <a:p>
            <a:pPr indent="0" lvl="0" marL="0" rtl="0" algn="ctr">
              <a:lnSpc>
                <a:spcPct val="110000"/>
              </a:lnSpc>
              <a:spcBef>
                <a:spcPts val="0"/>
              </a:spcBef>
              <a:spcAft>
                <a:spcPts val="0"/>
              </a:spcAft>
              <a:buNone/>
            </a:pPr>
            <a:r>
              <a:rPr lang="en-GB" sz="1800">
                <a:solidFill>
                  <a:srgbClr val="00353F"/>
                </a:solidFill>
              </a:rPr>
              <a:t>…für Depressionen um ~30% </a:t>
            </a:r>
            <a:endParaRPr sz="1800">
              <a:solidFill>
                <a:srgbClr val="00353F"/>
              </a:solidFill>
            </a:endParaRPr>
          </a:p>
          <a:p>
            <a:pPr indent="0" lvl="0" marL="0" rtl="0" algn="ctr">
              <a:lnSpc>
                <a:spcPct val="110000"/>
              </a:lnSpc>
              <a:spcBef>
                <a:spcPts val="0"/>
              </a:spcBef>
              <a:spcAft>
                <a:spcPts val="0"/>
              </a:spcAft>
              <a:buNone/>
            </a:pPr>
            <a:r>
              <a:rPr lang="en-GB" sz="1800">
                <a:solidFill>
                  <a:srgbClr val="00353F"/>
                </a:solidFill>
              </a:rPr>
              <a:t>…für Übergewicht um  ~40%</a:t>
            </a:r>
            <a:endParaRPr sz="1800">
              <a:solidFill>
                <a:srgbClr val="00353F"/>
              </a:solidFill>
            </a:endParaRPr>
          </a:p>
          <a:p>
            <a:pPr indent="0" lvl="0" marL="0" rtl="0" algn="ctr">
              <a:lnSpc>
                <a:spcPct val="110000"/>
              </a:lnSpc>
              <a:spcBef>
                <a:spcPts val="0"/>
              </a:spcBef>
              <a:spcAft>
                <a:spcPts val="0"/>
              </a:spcAft>
              <a:buNone/>
            </a:pPr>
            <a:r>
              <a:rPr lang="en-GB" sz="1800">
                <a:solidFill>
                  <a:srgbClr val="00353F"/>
                </a:solidFill>
              </a:rPr>
              <a:t>…für Schlafdefizit um ~60%</a:t>
            </a:r>
            <a:endParaRPr sz="1800">
              <a:solidFill>
                <a:srgbClr val="00353F"/>
              </a:solidFill>
            </a:endParaRPr>
          </a:p>
          <a:p>
            <a:pPr indent="0" lvl="0" marL="0" rtl="0" algn="ctr">
              <a:lnSpc>
                <a:spcPct val="110000"/>
              </a:lnSpc>
              <a:spcBef>
                <a:spcPts val="0"/>
              </a:spcBef>
              <a:spcAft>
                <a:spcPts val="0"/>
              </a:spcAft>
              <a:buNone/>
            </a:pPr>
            <a:r>
              <a:rPr lang="en-GB" sz="1800">
                <a:solidFill>
                  <a:srgbClr val="00353F"/>
                </a:solidFill>
              </a:rPr>
              <a:t>erhöht, im </a:t>
            </a:r>
            <a:r>
              <a:rPr b="1" lang="en-GB" sz="1800">
                <a:solidFill>
                  <a:srgbClr val="00353F"/>
                </a:solidFill>
              </a:rPr>
              <a:t>Vergleich zu einem </a:t>
            </a:r>
            <a:br>
              <a:rPr b="1" lang="en-GB" sz="1800">
                <a:solidFill>
                  <a:srgbClr val="00353F"/>
                </a:solidFill>
              </a:rPr>
            </a:br>
            <a:r>
              <a:rPr b="1" lang="en-GB" sz="1800">
                <a:solidFill>
                  <a:srgbClr val="00353F"/>
                </a:solidFill>
              </a:rPr>
              <a:t>gleichaltrigen Kind ohne Smartphone.*</a:t>
            </a:r>
            <a:endParaRPr b="1" sz="1800">
              <a:solidFill>
                <a:srgbClr val="00353F"/>
              </a:solidFill>
            </a:endParaRPr>
          </a:p>
          <a:p>
            <a:pPr indent="0" lvl="0" marL="0" rtl="0" algn="ctr">
              <a:lnSpc>
                <a:spcPct val="110000"/>
              </a:lnSpc>
              <a:spcBef>
                <a:spcPts val="0"/>
              </a:spcBef>
              <a:spcAft>
                <a:spcPts val="0"/>
              </a:spcAft>
              <a:buNone/>
            </a:pPr>
            <a:r>
              <a:rPr lang="en-GB" sz="1000">
                <a:solidFill>
                  <a:schemeClr val="dk1"/>
                </a:solidFill>
                <a:uFill>
                  <a:noFill/>
                </a:uFill>
                <a:hlinkClick r:id="rId4">
                  <a:extLst>
                    <a:ext uri="{A12FA001-AC4F-418D-AE19-62706E023703}">
                      <ahyp:hlinkClr val="tx"/>
                    </a:ext>
                  </a:extLst>
                </a:hlinkClick>
              </a:rPr>
              <a:t>* Vergleichsstudie mit 10’500 Kindern, publiziert Ende 2025</a:t>
            </a:r>
            <a:endParaRPr b="1" sz="1800">
              <a:solidFill>
                <a:srgbClr val="00353F"/>
              </a:solidFill>
            </a:endParaRPr>
          </a:p>
        </p:txBody>
      </p:sp>
      <p:sp>
        <p:nvSpPr>
          <p:cNvPr id="353" name="Google Shape;353;p55"/>
          <p:cNvSpPr txBox="1"/>
          <p:nvPr/>
        </p:nvSpPr>
        <p:spPr>
          <a:xfrm>
            <a:off x="2028550" y="4015400"/>
            <a:ext cx="5998500" cy="952500"/>
          </a:xfrm>
          <a:prstGeom prst="rect">
            <a:avLst/>
          </a:prstGeom>
          <a:noFill/>
          <a:ln>
            <a:noFill/>
          </a:ln>
        </p:spPr>
        <p:txBody>
          <a:bodyPr anchorCtr="0" anchor="ctr" bIns="19050" lIns="19050" spcFirstLastPara="1" rIns="19050" wrap="square" tIns="19050">
            <a:noAutofit/>
          </a:bodyPr>
          <a:lstStyle/>
          <a:p>
            <a:pPr indent="0" lvl="0" marL="0" rtl="0" algn="l">
              <a:lnSpc>
                <a:spcPct val="110000"/>
              </a:lnSpc>
              <a:spcBef>
                <a:spcPts val="0"/>
              </a:spcBef>
              <a:spcAft>
                <a:spcPts val="0"/>
              </a:spcAft>
              <a:buNone/>
            </a:pPr>
            <a:r>
              <a:rPr b="1" lang="en-GB" sz="1600">
                <a:solidFill>
                  <a:schemeClr val="lt1"/>
                </a:solidFill>
              </a:rPr>
              <a:t>Ran Barzilay</a:t>
            </a:r>
            <a:endParaRPr sz="1600">
              <a:solidFill>
                <a:schemeClr val="lt1"/>
              </a:solidFill>
            </a:endParaRPr>
          </a:p>
          <a:p>
            <a:pPr indent="0" lvl="0" marL="0" rtl="0" algn="l">
              <a:lnSpc>
                <a:spcPct val="110000"/>
              </a:lnSpc>
              <a:spcBef>
                <a:spcPts val="0"/>
              </a:spcBef>
              <a:spcAft>
                <a:spcPts val="0"/>
              </a:spcAft>
              <a:buNone/>
            </a:pPr>
            <a:r>
              <a:rPr lang="en-GB" sz="1600">
                <a:solidFill>
                  <a:schemeClr val="lt1"/>
                </a:solidFill>
              </a:rPr>
              <a:t>MD, PhD, Psychiater Youth Suicide </a:t>
            </a:r>
            <a:endParaRPr sz="1600">
              <a:solidFill>
                <a:schemeClr val="lt1"/>
              </a:solidFill>
            </a:endParaRPr>
          </a:p>
          <a:p>
            <a:pPr indent="0" lvl="0" marL="0" rtl="0" algn="l">
              <a:lnSpc>
                <a:spcPct val="110000"/>
              </a:lnSpc>
              <a:spcBef>
                <a:spcPts val="0"/>
              </a:spcBef>
              <a:spcAft>
                <a:spcPts val="0"/>
              </a:spcAft>
              <a:buNone/>
            </a:pPr>
            <a:r>
              <a:rPr lang="en-GB" sz="1600">
                <a:solidFill>
                  <a:schemeClr val="lt1"/>
                </a:solidFill>
              </a:rPr>
              <a:t>Children's Hospital of Philadelphia</a:t>
            </a:r>
            <a:endParaRPr sz="1600">
              <a:solidFill>
                <a:schemeClr val="lt1"/>
              </a:solidFill>
            </a:endParaRPr>
          </a:p>
        </p:txBody>
      </p:sp>
      <p:sp>
        <p:nvSpPr>
          <p:cNvPr id="354" name="Google Shape;354;p55"/>
          <p:cNvSpPr txBox="1"/>
          <p:nvPr/>
        </p:nvSpPr>
        <p:spPr>
          <a:xfrm>
            <a:off x="357900" y="318875"/>
            <a:ext cx="8428200" cy="438600"/>
          </a:xfrm>
          <a:prstGeom prst="rect">
            <a:avLst/>
          </a:prstGeom>
          <a:noFill/>
          <a:ln>
            <a:noFill/>
          </a:ln>
        </p:spPr>
        <p:txBody>
          <a:bodyPr anchorCtr="0" anchor="ctr" bIns="19050" lIns="19050" spcFirstLastPara="1" rIns="19050" wrap="square" tIns="19050">
            <a:spAutoFit/>
          </a:bodyPr>
          <a:lstStyle/>
          <a:p>
            <a:pPr indent="0" lvl="0" marL="0" rtl="0" algn="ctr">
              <a:lnSpc>
                <a:spcPct val="110000"/>
              </a:lnSpc>
              <a:spcBef>
                <a:spcPts val="0"/>
              </a:spcBef>
              <a:spcAft>
                <a:spcPts val="0"/>
              </a:spcAft>
              <a:buSzPts val="800"/>
              <a:buNone/>
            </a:pPr>
            <a:r>
              <a:rPr b="1" lang="en-GB" sz="2600">
                <a:solidFill>
                  <a:schemeClr val="dk1"/>
                </a:solidFill>
              </a:rPr>
              <a:t>Smartphones beeinflussen Psyche, Gewicht &amp; Schlaf</a:t>
            </a:r>
            <a:endParaRPr b="1" sz="2600">
              <a:solidFill>
                <a:schemeClr val="dk1"/>
              </a:solidFill>
            </a:endParaRPr>
          </a:p>
        </p:txBody>
      </p:sp>
      <p:pic>
        <p:nvPicPr>
          <p:cNvPr id="355" name="Google Shape;355;p55" title="10352134-Photoroom.png"/>
          <p:cNvPicPr preferRelativeResize="0"/>
          <p:nvPr/>
        </p:nvPicPr>
        <p:blipFill rotWithShape="1">
          <a:blip r:embed="rId5">
            <a:alphaModFix/>
          </a:blip>
          <a:srcRect b="15535" l="6031" r="5403" t="18780"/>
          <a:stretch/>
        </p:blipFill>
        <p:spPr>
          <a:xfrm rot="901380">
            <a:off x="7069791" y="1046877"/>
            <a:ext cx="1696068" cy="1327745"/>
          </a:xfrm>
          <a:prstGeom prst="rect">
            <a:avLst/>
          </a:prstGeom>
          <a:noFill/>
          <a:ln>
            <a:noFill/>
          </a:ln>
        </p:spPr>
      </p:pic>
      <p:pic>
        <p:nvPicPr>
          <p:cNvPr id="356" name="Google Shape;356;p55" title="SfKS Logo rund1 CMYK pos mitSZ.png"/>
          <p:cNvPicPr preferRelativeResize="0"/>
          <p:nvPr/>
        </p:nvPicPr>
        <p:blipFill>
          <a:blip r:embed="rId6">
            <a:alphaModFix/>
          </a:blip>
          <a:stretch>
            <a:fillRect/>
          </a:stretch>
        </p:blipFill>
        <p:spPr>
          <a:xfrm>
            <a:off x="8395750" y="4394460"/>
            <a:ext cx="664448" cy="66672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B7EB"/>
        </a:solidFill>
      </p:bgPr>
    </p:bg>
    <p:spTree>
      <p:nvGrpSpPr>
        <p:cNvPr id="360" name="Shape 360"/>
        <p:cNvGrpSpPr/>
        <p:nvPr/>
      </p:nvGrpSpPr>
      <p:grpSpPr>
        <a:xfrm>
          <a:off x="0" y="0"/>
          <a:ext cx="0" cy="0"/>
          <a:chOff x="0" y="0"/>
          <a:chExt cx="0" cy="0"/>
        </a:xfrm>
      </p:grpSpPr>
      <p:pic>
        <p:nvPicPr>
          <p:cNvPr id="361" name="Google Shape;361;p56" title="gloria mark.jpg"/>
          <p:cNvPicPr preferRelativeResize="0"/>
          <p:nvPr/>
        </p:nvPicPr>
        <p:blipFill rotWithShape="1">
          <a:blip r:embed="rId3">
            <a:alphaModFix/>
          </a:blip>
          <a:srcRect b="0" l="0" r="0" t="0"/>
          <a:stretch/>
        </p:blipFill>
        <p:spPr>
          <a:xfrm>
            <a:off x="889575" y="4015399"/>
            <a:ext cx="952500" cy="952500"/>
          </a:xfrm>
          <a:prstGeom prst="ellipse">
            <a:avLst/>
          </a:prstGeom>
          <a:noFill/>
          <a:ln>
            <a:noFill/>
          </a:ln>
          <a:effectLst>
            <a:outerShdw blurRad="385763" rotWithShape="0" algn="bl" dir="4200000" dist="92869">
              <a:srgbClr val="000000">
                <a:alpha val="24710"/>
              </a:srgbClr>
            </a:outerShdw>
          </a:effectLst>
        </p:spPr>
      </p:pic>
      <p:sp>
        <p:nvSpPr>
          <p:cNvPr id="362" name="Google Shape;362;p56"/>
          <p:cNvSpPr/>
          <p:nvPr/>
        </p:nvSpPr>
        <p:spPr>
          <a:xfrm>
            <a:off x="652250" y="1057275"/>
            <a:ext cx="7668600" cy="2568000"/>
          </a:xfrm>
          <a:prstGeom prst="wedgeRoundRectCallout">
            <a:avLst>
              <a:gd fmla="val -37767" name="adj1"/>
              <a:gd fmla="val 64418" name="adj2"/>
              <a:gd fmla="val 0" name="adj3"/>
            </a:avLst>
          </a:prstGeom>
          <a:solidFill>
            <a:schemeClr val="lt1"/>
          </a:solidFill>
          <a:ln>
            <a:noFill/>
          </a:ln>
        </p:spPr>
        <p:txBody>
          <a:bodyPr anchorCtr="0" anchor="ctr" bIns="91425" lIns="91425" spcFirstLastPara="1" rIns="91425" wrap="square" tIns="91425">
            <a:noAutofit/>
          </a:bodyPr>
          <a:lstStyle/>
          <a:p>
            <a:pPr indent="0" lvl="0" marL="457200" rtl="0" algn="ctr">
              <a:lnSpc>
                <a:spcPct val="110000"/>
              </a:lnSpc>
              <a:spcBef>
                <a:spcPts val="0"/>
              </a:spcBef>
              <a:spcAft>
                <a:spcPts val="0"/>
              </a:spcAft>
              <a:buNone/>
            </a:pPr>
            <a:r>
              <a:rPr lang="en-GB" sz="1800">
                <a:solidFill>
                  <a:srgbClr val="00353F"/>
                </a:solidFill>
              </a:rPr>
              <a:t>Nach einer </a:t>
            </a:r>
            <a:r>
              <a:rPr b="1" lang="en-GB" sz="1800">
                <a:solidFill>
                  <a:srgbClr val="00353F"/>
                </a:solidFill>
              </a:rPr>
              <a:t>einzigen Ablenkung </a:t>
            </a:r>
            <a:r>
              <a:rPr lang="en-GB" sz="1800">
                <a:solidFill>
                  <a:srgbClr val="00353F"/>
                </a:solidFill>
              </a:rPr>
              <a:t>durch das </a:t>
            </a:r>
            <a:endParaRPr sz="1800">
              <a:solidFill>
                <a:srgbClr val="00353F"/>
              </a:solidFill>
            </a:endParaRPr>
          </a:p>
          <a:p>
            <a:pPr indent="0" lvl="0" marL="457200" rtl="0" algn="ctr">
              <a:lnSpc>
                <a:spcPct val="110000"/>
              </a:lnSpc>
              <a:spcBef>
                <a:spcPts val="0"/>
              </a:spcBef>
              <a:spcAft>
                <a:spcPts val="0"/>
              </a:spcAft>
              <a:buNone/>
            </a:pPr>
            <a:r>
              <a:rPr lang="en-GB" sz="1800">
                <a:solidFill>
                  <a:srgbClr val="00353F"/>
                </a:solidFill>
              </a:rPr>
              <a:t>Smartphone kann es bis zu </a:t>
            </a:r>
            <a:r>
              <a:rPr b="1" lang="en-GB" sz="1800">
                <a:solidFill>
                  <a:srgbClr val="00353F"/>
                </a:solidFill>
              </a:rPr>
              <a:t>23 Minuten </a:t>
            </a:r>
            <a:r>
              <a:rPr lang="en-GB" sz="1800">
                <a:solidFill>
                  <a:srgbClr val="00353F"/>
                </a:solidFill>
              </a:rPr>
              <a:t>dauern, bis man </a:t>
            </a:r>
            <a:endParaRPr sz="1800">
              <a:solidFill>
                <a:srgbClr val="00353F"/>
              </a:solidFill>
            </a:endParaRPr>
          </a:p>
          <a:p>
            <a:pPr indent="0" lvl="0" marL="457200" rtl="0" algn="ctr">
              <a:lnSpc>
                <a:spcPct val="110000"/>
              </a:lnSpc>
              <a:spcBef>
                <a:spcPts val="0"/>
              </a:spcBef>
              <a:spcAft>
                <a:spcPts val="0"/>
              </a:spcAft>
              <a:buNone/>
            </a:pPr>
            <a:r>
              <a:rPr lang="en-GB" sz="1800">
                <a:solidFill>
                  <a:srgbClr val="00353F"/>
                </a:solidFill>
              </a:rPr>
              <a:t>sich wieder konzentrieren kann. Mehrere </a:t>
            </a:r>
            <a:r>
              <a:rPr b="1" lang="en-GB" sz="1800">
                <a:solidFill>
                  <a:srgbClr val="00353F"/>
                </a:solidFill>
              </a:rPr>
              <a:t>Ablenkungen summieren sich</a:t>
            </a:r>
            <a:r>
              <a:rPr lang="en-GB" sz="1800">
                <a:solidFill>
                  <a:srgbClr val="00353F"/>
                </a:solidFill>
              </a:rPr>
              <a:t>: Die meisten Schüler und Studenten </a:t>
            </a:r>
            <a:endParaRPr sz="1800">
              <a:solidFill>
                <a:srgbClr val="00353F"/>
              </a:solidFill>
            </a:endParaRPr>
          </a:p>
          <a:p>
            <a:pPr indent="0" lvl="0" marL="457200" rtl="0" algn="ctr">
              <a:lnSpc>
                <a:spcPct val="110000"/>
              </a:lnSpc>
              <a:spcBef>
                <a:spcPts val="0"/>
              </a:spcBef>
              <a:spcAft>
                <a:spcPts val="0"/>
              </a:spcAft>
              <a:buNone/>
            </a:pPr>
            <a:r>
              <a:rPr lang="en-GB" sz="1800">
                <a:solidFill>
                  <a:srgbClr val="00353F"/>
                </a:solidFill>
              </a:rPr>
              <a:t>erreichen tiefe Konzentration gar nicht.</a:t>
            </a:r>
            <a:endParaRPr sz="1800">
              <a:solidFill>
                <a:srgbClr val="00353F"/>
              </a:solidFill>
            </a:endParaRPr>
          </a:p>
        </p:txBody>
      </p:sp>
      <p:sp>
        <p:nvSpPr>
          <p:cNvPr id="363" name="Google Shape;363;p56"/>
          <p:cNvSpPr txBox="1"/>
          <p:nvPr/>
        </p:nvSpPr>
        <p:spPr>
          <a:xfrm>
            <a:off x="2028550" y="4078400"/>
            <a:ext cx="5998500" cy="826500"/>
          </a:xfrm>
          <a:prstGeom prst="rect">
            <a:avLst/>
          </a:prstGeom>
          <a:noFill/>
          <a:ln>
            <a:noFill/>
          </a:ln>
        </p:spPr>
        <p:txBody>
          <a:bodyPr anchorCtr="0" anchor="ctr" bIns="19050" lIns="19050" spcFirstLastPara="1" rIns="19050" wrap="square" tIns="19050">
            <a:spAutoFit/>
          </a:bodyPr>
          <a:lstStyle/>
          <a:p>
            <a:pPr indent="0" lvl="0" marL="0" rtl="0" algn="l">
              <a:lnSpc>
                <a:spcPct val="110000"/>
              </a:lnSpc>
              <a:spcBef>
                <a:spcPts val="0"/>
              </a:spcBef>
              <a:spcAft>
                <a:spcPts val="0"/>
              </a:spcAft>
              <a:buNone/>
            </a:pPr>
            <a:r>
              <a:rPr b="1" lang="en-GB" sz="1600">
                <a:solidFill>
                  <a:schemeClr val="lt1"/>
                </a:solidFill>
              </a:rPr>
              <a:t>Gloria Mark</a:t>
            </a:r>
            <a:endParaRPr b="1" sz="1600">
              <a:solidFill>
                <a:schemeClr val="lt1"/>
              </a:solidFill>
            </a:endParaRPr>
          </a:p>
          <a:p>
            <a:pPr indent="0" lvl="0" marL="0" rtl="0" algn="l">
              <a:lnSpc>
                <a:spcPct val="110000"/>
              </a:lnSpc>
              <a:spcBef>
                <a:spcPts val="0"/>
              </a:spcBef>
              <a:spcAft>
                <a:spcPts val="0"/>
              </a:spcAft>
              <a:buNone/>
            </a:pPr>
            <a:r>
              <a:rPr lang="en-GB" sz="1600">
                <a:solidFill>
                  <a:schemeClr val="lt1"/>
                </a:solidFill>
              </a:rPr>
              <a:t>Department of Informatics </a:t>
            </a:r>
            <a:endParaRPr sz="1600">
              <a:solidFill>
                <a:schemeClr val="lt1"/>
              </a:solidFill>
            </a:endParaRPr>
          </a:p>
          <a:p>
            <a:pPr indent="0" lvl="0" marL="0" rtl="0" algn="l">
              <a:lnSpc>
                <a:spcPct val="110000"/>
              </a:lnSpc>
              <a:spcBef>
                <a:spcPts val="0"/>
              </a:spcBef>
              <a:spcAft>
                <a:spcPts val="0"/>
              </a:spcAft>
              <a:buNone/>
            </a:pPr>
            <a:r>
              <a:rPr lang="en-GB" sz="1600">
                <a:solidFill>
                  <a:schemeClr val="lt1"/>
                </a:solidFill>
              </a:rPr>
              <a:t>University of California</a:t>
            </a:r>
            <a:endParaRPr b="1" sz="1600">
              <a:solidFill>
                <a:schemeClr val="lt1"/>
              </a:solidFill>
            </a:endParaRPr>
          </a:p>
        </p:txBody>
      </p:sp>
      <p:sp>
        <p:nvSpPr>
          <p:cNvPr id="364" name="Google Shape;364;p56"/>
          <p:cNvSpPr txBox="1"/>
          <p:nvPr/>
        </p:nvSpPr>
        <p:spPr>
          <a:xfrm>
            <a:off x="357900" y="318875"/>
            <a:ext cx="8428200" cy="438600"/>
          </a:xfrm>
          <a:prstGeom prst="rect">
            <a:avLst/>
          </a:prstGeom>
          <a:noFill/>
          <a:ln>
            <a:noFill/>
          </a:ln>
        </p:spPr>
        <p:txBody>
          <a:bodyPr anchorCtr="0" anchor="ctr" bIns="19050" lIns="19050" spcFirstLastPara="1" rIns="19050" wrap="square" tIns="19050">
            <a:spAutoFit/>
          </a:bodyPr>
          <a:lstStyle/>
          <a:p>
            <a:pPr indent="0" lvl="0" marL="0" rtl="0" algn="ctr">
              <a:lnSpc>
                <a:spcPct val="110000"/>
              </a:lnSpc>
              <a:spcBef>
                <a:spcPts val="0"/>
              </a:spcBef>
              <a:spcAft>
                <a:spcPts val="0"/>
              </a:spcAft>
              <a:buSzPts val="800"/>
              <a:buNone/>
            </a:pPr>
            <a:r>
              <a:rPr b="1" lang="en-GB" sz="2600">
                <a:solidFill>
                  <a:schemeClr val="dk1"/>
                </a:solidFill>
              </a:rPr>
              <a:t>Ablenkung durch ein Smartphone kostet Lernzeit</a:t>
            </a:r>
            <a:endParaRPr b="1" sz="2600">
              <a:solidFill>
                <a:schemeClr val="dk1"/>
              </a:solidFill>
            </a:endParaRPr>
          </a:p>
        </p:txBody>
      </p:sp>
      <p:pic>
        <p:nvPicPr>
          <p:cNvPr id="365" name="Google Shape;365;p56" title="SfKS Logo rund1 CMYK pos mitSZ.png"/>
          <p:cNvPicPr preferRelativeResize="0"/>
          <p:nvPr/>
        </p:nvPicPr>
        <p:blipFill>
          <a:blip r:embed="rId4">
            <a:alphaModFix/>
          </a:blip>
          <a:stretch>
            <a:fillRect/>
          </a:stretch>
        </p:blipFill>
        <p:spPr>
          <a:xfrm>
            <a:off x="8395750" y="4394460"/>
            <a:ext cx="664448" cy="666726"/>
          </a:xfrm>
          <a:prstGeom prst="rect">
            <a:avLst/>
          </a:prstGeom>
          <a:noFill/>
          <a:ln>
            <a:noFill/>
          </a:ln>
        </p:spPr>
      </p:pic>
      <p:pic>
        <p:nvPicPr>
          <p:cNvPr id="366" name="Google Shape;366;p56" title="pen and paper-Photoroom.png"/>
          <p:cNvPicPr preferRelativeResize="0"/>
          <p:nvPr/>
        </p:nvPicPr>
        <p:blipFill rotWithShape="1">
          <a:blip r:embed="rId5">
            <a:alphaModFix/>
          </a:blip>
          <a:srcRect b="0" l="15001" r="15001" t="0"/>
          <a:stretch/>
        </p:blipFill>
        <p:spPr>
          <a:xfrm rot="2307120">
            <a:off x="7015804" y="485880"/>
            <a:ext cx="1765438" cy="176546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B7EB"/>
        </a:solidFill>
      </p:bgPr>
    </p:bg>
    <p:spTree>
      <p:nvGrpSpPr>
        <p:cNvPr id="370" name="Shape 370"/>
        <p:cNvGrpSpPr/>
        <p:nvPr/>
      </p:nvGrpSpPr>
      <p:grpSpPr>
        <a:xfrm>
          <a:off x="0" y="0"/>
          <a:ext cx="0" cy="0"/>
          <a:chOff x="0" y="0"/>
          <a:chExt cx="0" cy="0"/>
        </a:xfrm>
      </p:grpSpPr>
      <p:pic>
        <p:nvPicPr>
          <p:cNvPr id="371" name="Google Shape;371;p57" title="David-Murdoch-Jumper-BW.jpg"/>
          <p:cNvPicPr preferRelativeResize="0"/>
          <p:nvPr/>
        </p:nvPicPr>
        <p:blipFill rotWithShape="1">
          <a:blip r:embed="rId3">
            <a:alphaModFix/>
          </a:blip>
          <a:srcRect b="0" l="16648" r="16654" t="0"/>
          <a:stretch/>
        </p:blipFill>
        <p:spPr>
          <a:xfrm flipH="1">
            <a:off x="889575" y="4015400"/>
            <a:ext cx="952500" cy="952500"/>
          </a:xfrm>
          <a:prstGeom prst="ellipse">
            <a:avLst/>
          </a:prstGeom>
          <a:noFill/>
          <a:ln>
            <a:noFill/>
          </a:ln>
          <a:effectLst>
            <a:outerShdw blurRad="385763" rotWithShape="0" algn="bl" dir="4200000" dist="92869">
              <a:srgbClr val="000000">
                <a:alpha val="24710"/>
              </a:srgbClr>
            </a:outerShdw>
          </a:effectLst>
        </p:spPr>
      </p:pic>
      <p:sp>
        <p:nvSpPr>
          <p:cNvPr id="372" name="Google Shape;372;p57"/>
          <p:cNvSpPr/>
          <p:nvPr/>
        </p:nvSpPr>
        <p:spPr>
          <a:xfrm>
            <a:off x="652250" y="1247775"/>
            <a:ext cx="7668600" cy="2377500"/>
          </a:xfrm>
          <a:prstGeom prst="wedgeRoundRectCallout">
            <a:avLst>
              <a:gd fmla="val -37767" name="adj1"/>
              <a:gd fmla="val 64418" name="adj2"/>
              <a:gd fmla="val 0" name="adj3"/>
            </a:avLst>
          </a:prstGeom>
          <a:solidFill>
            <a:schemeClr val="lt1"/>
          </a:solidFill>
          <a:ln>
            <a:noFill/>
          </a:ln>
        </p:spPr>
        <p:txBody>
          <a:bodyPr anchorCtr="0" anchor="ctr" bIns="91425" lIns="91425" spcFirstLastPara="1" rIns="91425" wrap="square" tIns="91425">
            <a:noAutofit/>
          </a:bodyPr>
          <a:lstStyle/>
          <a:p>
            <a:pPr indent="0" lvl="0" marL="0" rtl="0" algn="ctr">
              <a:lnSpc>
                <a:spcPct val="110000"/>
              </a:lnSpc>
              <a:spcBef>
                <a:spcPts val="0"/>
              </a:spcBef>
              <a:spcAft>
                <a:spcPts val="0"/>
              </a:spcAft>
              <a:buNone/>
            </a:pPr>
            <a:r>
              <a:rPr lang="en-GB" sz="1800">
                <a:solidFill>
                  <a:schemeClr val="dk1"/>
                </a:solidFill>
              </a:rPr>
              <a:t>“</a:t>
            </a:r>
            <a:r>
              <a:rPr lang="en-GB" sz="1800">
                <a:solidFill>
                  <a:schemeClr val="dk1"/>
                </a:solidFill>
              </a:rPr>
              <a:t>Sekunden auf TikTok und Snapchat und der </a:t>
            </a:r>
            <a:endParaRPr sz="1800">
              <a:solidFill>
                <a:schemeClr val="dk1"/>
              </a:solidFill>
            </a:endParaRPr>
          </a:p>
          <a:p>
            <a:pPr indent="0" lvl="0" marL="0" rtl="0" algn="ctr">
              <a:lnSpc>
                <a:spcPct val="110000"/>
              </a:lnSpc>
              <a:spcBef>
                <a:spcPts val="0"/>
              </a:spcBef>
              <a:spcAft>
                <a:spcPts val="0"/>
              </a:spcAft>
              <a:buNone/>
            </a:pPr>
            <a:r>
              <a:rPr lang="en-GB" sz="1800">
                <a:solidFill>
                  <a:schemeClr val="dk1"/>
                </a:solidFill>
              </a:rPr>
              <a:t>Algorithmus serviert Pornografie. Kinder suchen </a:t>
            </a:r>
            <a:endParaRPr sz="1800">
              <a:solidFill>
                <a:schemeClr val="dk1"/>
              </a:solidFill>
            </a:endParaRPr>
          </a:p>
          <a:p>
            <a:pPr indent="0" lvl="0" marL="0" rtl="0" algn="ctr">
              <a:lnSpc>
                <a:spcPct val="110000"/>
              </a:lnSpc>
              <a:spcBef>
                <a:spcPts val="0"/>
              </a:spcBef>
              <a:spcAft>
                <a:spcPts val="0"/>
              </a:spcAft>
              <a:buNone/>
            </a:pPr>
            <a:r>
              <a:rPr lang="en-GB" sz="1800">
                <a:solidFill>
                  <a:schemeClr val="dk1"/>
                </a:solidFill>
              </a:rPr>
              <a:t>das in der Regel nicht, die </a:t>
            </a:r>
            <a:r>
              <a:rPr b="1" lang="en-GB" sz="1800">
                <a:solidFill>
                  <a:schemeClr val="dk1"/>
                </a:solidFill>
              </a:rPr>
              <a:t>Plattformen pushen </a:t>
            </a:r>
            <a:r>
              <a:rPr lang="en-GB" sz="1800">
                <a:solidFill>
                  <a:schemeClr val="dk1"/>
                </a:solidFill>
              </a:rPr>
              <a:t>es. </a:t>
            </a:r>
            <a:endParaRPr sz="1800">
              <a:solidFill>
                <a:schemeClr val="dk1"/>
              </a:solidFill>
            </a:endParaRPr>
          </a:p>
          <a:p>
            <a:pPr indent="0" lvl="0" marL="0" rtl="0" algn="ctr">
              <a:lnSpc>
                <a:spcPct val="110000"/>
              </a:lnSpc>
              <a:spcBef>
                <a:spcPts val="0"/>
              </a:spcBef>
              <a:spcAft>
                <a:spcPts val="0"/>
              </a:spcAft>
              <a:buNone/>
            </a:pPr>
            <a:r>
              <a:rPr lang="en-GB" sz="1800">
                <a:solidFill>
                  <a:schemeClr val="dk1"/>
                </a:solidFill>
              </a:rPr>
              <a:t>83% aller Jugendlichen werden monatlich </a:t>
            </a:r>
            <a:endParaRPr sz="1800">
              <a:solidFill>
                <a:schemeClr val="dk1"/>
              </a:solidFill>
            </a:endParaRPr>
          </a:p>
          <a:p>
            <a:pPr indent="0" lvl="0" marL="0" rtl="0" algn="ctr">
              <a:lnSpc>
                <a:spcPct val="110000"/>
              </a:lnSpc>
              <a:spcBef>
                <a:spcPts val="0"/>
              </a:spcBef>
              <a:spcAft>
                <a:spcPts val="0"/>
              </a:spcAft>
              <a:buNone/>
            </a:pPr>
            <a:r>
              <a:rPr lang="en-GB" sz="1800">
                <a:solidFill>
                  <a:schemeClr val="dk1"/>
                </a:solidFill>
              </a:rPr>
              <a:t>mit verstörenden und unangemessenen </a:t>
            </a:r>
            <a:endParaRPr sz="1800">
              <a:solidFill>
                <a:schemeClr val="dk1"/>
              </a:solidFill>
            </a:endParaRPr>
          </a:p>
          <a:p>
            <a:pPr indent="0" lvl="0" marL="0" rtl="0" algn="ctr">
              <a:lnSpc>
                <a:spcPct val="110000"/>
              </a:lnSpc>
              <a:spcBef>
                <a:spcPts val="0"/>
              </a:spcBef>
              <a:spcAft>
                <a:spcPts val="0"/>
              </a:spcAft>
              <a:buNone/>
            </a:pPr>
            <a:r>
              <a:rPr lang="en-GB" sz="1800">
                <a:solidFill>
                  <a:schemeClr val="dk1"/>
                </a:solidFill>
              </a:rPr>
              <a:t>Inhalten konfrontiert.”</a:t>
            </a:r>
            <a:endParaRPr sz="1800">
              <a:solidFill>
                <a:schemeClr val="dk1"/>
              </a:solidFill>
            </a:endParaRPr>
          </a:p>
          <a:p>
            <a:pPr indent="0" lvl="0" marL="0" rtl="0" algn="ctr">
              <a:lnSpc>
                <a:spcPct val="110000"/>
              </a:lnSpc>
              <a:spcBef>
                <a:spcPts val="0"/>
              </a:spcBef>
              <a:spcAft>
                <a:spcPts val="0"/>
              </a:spcAft>
              <a:buNone/>
            </a:pPr>
            <a:r>
              <a:rPr lang="en-GB" sz="1000">
                <a:solidFill>
                  <a:schemeClr val="dk1"/>
                </a:solidFill>
              </a:rPr>
              <a:t>Inhalte sind Screenshots von Kinderkonten (13 Jahre) oder frei zugänglich. </a:t>
            </a:r>
            <a:br>
              <a:rPr lang="en-GB" sz="1000">
                <a:solidFill>
                  <a:schemeClr val="dk1"/>
                </a:solidFill>
              </a:rPr>
            </a:br>
            <a:r>
              <a:rPr lang="en-GB" sz="1000">
                <a:solidFill>
                  <a:schemeClr val="dk1"/>
                </a:solidFill>
              </a:rPr>
              <a:t>Statistik von JIM, 2025</a:t>
            </a:r>
            <a:endParaRPr sz="1800">
              <a:solidFill>
                <a:schemeClr val="dk1"/>
              </a:solidFill>
            </a:endParaRPr>
          </a:p>
        </p:txBody>
      </p:sp>
      <p:sp>
        <p:nvSpPr>
          <p:cNvPr id="373" name="Google Shape;373;p57"/>
          <p:cNvSpPr txBox="1"/>
          <p:nvPr/>
        </p:nvSpPr>
        <p:spPr>
          <a:xfrm>
            <a:off x="2028550" y="4078400"/>
            <a:ext cx="5998500" cy="826500"/>
          </a:xfrm>
          <a:prstGeom prst="rect">
            <a:avLst/>
          </a:prstGeom>
          <a:noFill/>
          <a:ln>
            <a:noFill/>
          </a:ln>
        </p:spPr>
        <p:txBody>
          <a:bodyPr anchorCtr="0" anchor="ctr" bIns="19050" lIns="19050" spcFirstLastPara="1" rIns="19050" wrap="square" tIns="19050">
            <a:spAutoFit/>
          </a:bodyPr>
          <a:lstStyle/>
          <a:p>
            <a:pPr indent="0" lvl="0" marL="0" rtl="0" algn="l">
              <a:lnSpc>
                <a:spcPct val="110000"/>
              </a:lnSpc>
              <a:spcBef>
                <a:spcPts val="0"/>
              </a:spcBef>
              <a:spcAft>
                <a:spcPts val="0"/>
              </a:spcAft>
              <a:buNone/>
            </a:pPr>
            <a:r>
              <a:rPr b="1" lang="en-GB" sz="1600">
                <a:solidFill>
                  <a:schemeClr val="lt1"/>
                </a:solidFill>
              </a:rPr>
              <a:t>David Murdoch</a:t>
            </a:r>
            <a:endParaRPr b="1" sz="1600">
              <a:solidFill>
                <a:schemeClr val="lt1"/>
              </a:solidFill>
            </a:endParaRPr>
          </a:p>
          <a:p>
            <a:pPr indent="0" lvl="0" marL="0" rtl="0" algn="l">
              <a:lnSpc>
                <a:spcPct val="110000"/>
              </a:lnSpc>
              <a:spcBef>
                <a:spcPts val="0"/>
              </a:spcBef>
              <a:spcAft>
                <a:spcPts val="0"/>
              </a:spcAft>
              <a:buNone/>
            </a:pPr>
            <a:r>
              <a:rPr lang="en-GB" sz="1600">
                <a:solidFill>
                  <a:schemeClr val="lt1"/>
                </a:solidFill>
              </a:rPr>
              <a:t>Medienpädagoge</a:t>
            </a:r>
            <a:endParaRPr sz="1600">
              <a:solidFill>
                <a:schemeClr val="lt1"/>
              </a:solidFill>
            </a:endParaRPr>
          </a:p>
          <a:p>
            <a:pPr indent="0" lvl="0" marL="0" rtl="0" algn="l">
              <a:lnSpc>
                <a:spcPct val="110000"/>
              </a:lnSpc>
              <a:spcBef>
                <a:spcPts val="0"/>
              </a:spcBef>
              <a:spcAft>
                <a:spcPts val="0"/>
              </a:spcAft>
              <a:buNone/>
            </a:pPr>
            <a:r>
              <a:rPr lang="en-GB" sz="1600">
                <a:solidFill>
                  <a:schemeClr val="lt1"/>
                </a:solidFill>
              </a:rPr>
              <a:t>Gründer PixelKäse</a:t>
            </a:r>
            <a:endParaRPr b="1" sz="1600">
              <a:solidFill>
                <a:schemeClr val="lt1"/>
              </a:solidFill>
            </a:endParaRPr>
          </a:p>
        </p:txBody>
      </p:sp>
      <p:sp>
        <p:nvSpPr>
          <p:cNvPr id="374" name="Google Shape;374;p57"/>
          <p:cNvSpPr txBox="1"/>
          <p:nvPr/>
        </p:nvSpPr>
        <p:spPr>
          <a:xfrm>
            <a:off x="357900" y="318875"/>
            <a:ext cx="8428200" cy="438600"/>
          </a:xfrm>
          <a:prstGeom prst="rect">
            <a:avLst/>
          </a:prstGeom>
          <a:noFill/>
          <a:ln>
            <a:noFill/>
          </a:ln>
        </p:spPr>
        <p:txBody>
          <a:bodyPr anchorCtr="0" anchor="ctr" bIns="19050" lIns="19050" spcFirstLastPara="1" rIns="19050" wrap="square" tIns="19050">
            <a:spAutoFit/>
          </a:bodyPr>
          <a:lstStyle/>
          <a:p>
            <a:pPr indent="0" lvl="0" marL="0" rtl="0" algn="ctr">
              <a:lnSpc>
                <a:spcPct val="110000"/>
              </a:lnSpc>
              <a:spcBef>
                <a:spcPts val="0"/>
              </a:spcBef>
              <a:spcAft>
                <a:spcPts val="0"/>
              </a:spcAft>
              <a:buSzPts val="800"/>
              <a:buNone/>
            </a:pPr>
            <a:r>
              <a:rPr b="1" lang="en-GB" sz="2600">
                <a:solidFill>
                  <a:schemeClr val="dk1"/>
                </a:solidFill>
              </a:rPr>
              <a:t>Testaccount als 13-Jähriger</a:t>
            </a:r>
            <a:endParaRPr b="1" sz="1800">
              <a:solidFill>
                <a:schemeClr val="dk1"/>
              </a:solidFill>
            </a:endParaRPr>
          </a:p>
        </p:txBody>
      </p:sp>
      <p:pic>
        <p:nvPicPr>
          <p:cNvPr id="375" name="Google Shape;375;p57" title="Snapchat-Sportlight-12-Double-Handjob-Bewegung.PNG"/>
          <p:cNvPicPr preferRelativeResize="0"/>
          <p:nvPr/>
        </p:nvPicPr>
        <p:blipFill rotWithShape="1">
          <a:blip r:embed="rId4">
            <a:alphaModFix/>
          </a:blip>
          <a:srcRect b="0" l="0" r="0" t="22637"/>
          <a:stretch/>
        </p:blipFill>
        <p:spPr>
          <a:xfrm>
            <a:off x="421960" y="1845432"/>
            <a:ext cx="1143900" cy="1917900"/>
          </a:xfrm>
          <a:prstGeom prst="roundRect">
            <a:avLst>
              <a:gd fmla="val 16667" name="adj"/>
            </a:avLst>
          </a:prstGeom>
          <a:noFill/>
          <a:ln>
            <a:noFill/>
          </a:ln>
        </p:spPr>
      </p:pic>
      <p:grpSp>
        <p:nvGrpSpPr>
          <p:cNvPr id="376" name="Google Shape;376;p57"/>
          <p:cNvGrpSpPr/>
          <p:nvPr/>
        </p:nvGrpSpPr>
        <p:grpSpPr>
          <a:xfrm>
            <a:off x="6969350" y="194038"/>
            <a:ext cx="1137600" cy="1353391"/>
            <a:chOff x="7798400" y="184513"/>
            <a:chExt cx="1137600" cy="1353391"/>
          </a:xfrm>
        </p:grpSpPr>
        <p:pic>
          <p:nvPicPr>
            <p:cNvPr id="377" name="Google Shape;377;p57" title="YT-No-Login-Suche-It-kill-3.png"/>
            <p:cNvPicPr preferRelativeResize="0"/>
            <p:nvPr/>
          </p:nvPicPr>
          <p:blipFill rotWithShape="1">
            <a:blip r:embed="rId5">
              <a:alphaModFix/>
            </a:blip>
            <a:srcRect b="39573" l="30625" r="37350" t="6329"/>
            <a:stretch/>
          </p:blipFill>
          <p:spPr>
            <a:xfrm>
              <a:off x="7798400" y="397303"/>
              <a:ext cx="1137600" cy="1140600"/>
            </a:xfrm>
            <a:prstGeom prst="roundRect">
              <a:avLst>
                <a:gd fmla="val 16667" name="adj"/>
              </a:avLst>
            </a:prstGeom>
            <a:solidFill>
              <a:srgbClr val="E8FBD2"/>
            </a:solidFill>
            <a:ln>
              <a:noFill/>
            </a:ln>
          </p:spPr>
        </p:pic>
        <p:sp>
          <p:nvSpPr>
            <p:cNvPr id="378" name="Google Shape;378;p57"/>
            <p:cNvSpPr txBox="1"/>
            <p:nvPr/>
          </p:nvSpPr>
          <p:spPr>
            <a:xfrm>
              <a:off x="8024438" y="184513"/>
              <a:ext cx="685500" cy="168900"/>
            </a:xfrm>
            <a:prstGeom prst="rect">
              <a:avLst/>
            </a:prstGeom>
            <a:noFill/>
            <a:ln>
              <a:noFill/>
            </a:ln>
          </p:spPr>
          <p:txBody>
            <a:bodyPr anchorCtr="0" anchor="ctr" bIns="15025" lIns="15025" spcFirstLastPara="1" rIns="15025" wrap="square" tIns="15025">
              <a:spAutoFit/>
            </a:bodyPr>
            <a:lstStyle/>
            <a:p>
              <a:pPr indent="0" lvl="0" marL="0" marR="0" rtl="0" algn="ctr">
                <a:lnSpc>
                  <a:spcPct val="110000"/>
                </a:lnSpc>
                <a:spcBef>
                  <a:spcPts val="0"/>
                </a:spcBef>
                <a:spcAft>
                  <a:spcPts val="0"/>
                </a:spcAft>
                <a:buNone/>
              </a:pPr>
              <a:r>
                <a:rPr lang="en-GB" sz="900">
                  <a:solidFill>
                    <a:schemeClr val="lt1"/>
                  </a:solidFill>
                </a:rPr>
                <a:t>YouTube</a:t>
              </a:r>
              <a:endParaRPr sz="688">
                <a:solidFill>
                  <a:schemeClr val="dk1"/>
                </a:solidFill>
              </a:endParaRPr>
            </a:p>
          </p:txBody>
        </p:sp>
      </p:grpSp>
      <p:grpSp>
        <p:nvGrpSpPr>
          <p:cNvPr id="379" name="Google Shape;379;p57"/>
          <p:cNvGrpSpPr/>
          <p:nvPr/>
        </p:nvGrpSpPr>
        <p:grpSpPr>
          <a:xfrm>
            <a:off x="825440" y="201652"/>
            <a:ext cx="952860" cy="1735799"/>
            <a:chOff x="427650" y="343771"/>
            <a:chExt cx="1065600" cy="1941175"/>
          </a:xfrm>
        </p:grpSpPr>
        <p:pic>
          <p:nvPicPr>
            <p:cNvPr id="380" name="Google Shape;380;p57" title="TikTok-Explore-2.png"/>
            <p:cNvPicPr preferRelativeResize="0"/>
            <p:nvPr/>
          </p:nvPicPr>
          <p:blipFill rotWithShape="1">
            <a:blip r:embed="rId6">
              <a:alphaModFix/>
            </a:blip>
            <a:srcRect b="38942" l="28518" r="3759" t="7220"/>
            <a:stretch/>
          </p:blipFill>
          <p:spPr>
            <a:xfrm>
              <a:off x="427650" y="554846"/>
              <a:ext cx="1065600" cy="1730100"/>
            </a:xfrm>
            <a:prstGeom prst="roundRect">
              <a:avLst>
                <a:gd fmla="val 16667" name="adj"/>
              </a:avLst>
            </a:prstGeom>
            <a:noFill/>
            <a:ln>
              <a:noFill/>
            </a:ln>
          </p:spPr>
        </p:pic>
        <p:sp>
          <p:nvSpPr>
            <p:cNvPr id="381" name="Google Shape;381;p57"/>
            <p:cNvSpPr txBox="1"/>
            <p:nvPr/>
          </p:nvSpPr>
          <p:spPr>
            <a:xfrm>
              <a:off x="627450" y="343771"/>
              <a:ext cx="666000" cy="209700"/>
            </a:xfrm>
            <a:prstGeom prst="rect">
              <a:avLst/>
            </a:prstGeom>
            <a:noFill/>
            <a:ln>
              <a:noFill/>
            </a:ln>
          </p:spPr>
          <p:txBody>
            <a:bodyPr anchorCtr="0" anchor="ctr" bIns="17025" lIns="17025" spcFirstLastPara="1" rIns="17025" wrap="square" tIns="17025">
              <a:spAutoFit/>
            </a:bodyPr>
            <a:lstStyle/>
            <a:p>
              <a:pPr indent="0" lvl="0" marL="0" rtl="0" algn="ctr">
                <a:lnSpc>
                  <a:spcPct val="110000"/>
                </a:lnSpc>
                <a:spcBef>
                  <a:spcPts val="0"/>
                </a:spcBef>
                <a:spcAft>
                  <a:spcPts val="0"/>
                </a:spcAft>
                <a:buNone/>
              </a:pPr>
              <a:r>
                <a:rPr lang="en-GB" sz="994">
                  <a:solidFill>
                    <a:schemeClr val="lt1"/>
                  </a:solidFill>
                </a:rPr>
                <a:t>TikTok</a:t>
              </a:r>
              <a:endParaRPr sz="994">
                <a:solidFill>
                  <a:schemeClr val="lt1"/>
                </a:solidFill>
              </a:endParaRPr>
            </a:p>
          </p:txBody>
        </p:sp>
      </p:grpSp>
      <p:sp>
        <p:nvSpPr>
          <p:cNvPr id="382" name="Google Shape;382;p57"/>
          <p:cNvSpPr txBox="1"/>
          <p:nvPr/>
        </p:nvSpPr>
        <p:spPr>
          <a:xfrm>
            <a:off x="660912" y="3759417"/>
            <a:ext cx="666000" cy="177000"/>
          </a:xfrm>
          <a:prstGeom prst="rect">
            <a:avLst/>
          </a:prstGeom>
          <a:noFill/>
          <a:ln>
            <a:noFill/>
          </a:ln>
        </p:spPr>
        <p:txBody>
          <a:bodyPr anchorCtr="0" anchor="ctr" bIns="19050" lIns="19050" spcFirstLastPara="1" rIns="19050" wrap="square" tIns="19050">
            <a:spAutoFit/>
          </a:bodyPr>
          <a:lstStyle/>
          <a:p>
            <a:pPr indent="0" lvl="0" marL="0" rtl="0" algn="ctr">
              <a:lnSpc>
                <a:spcPct val="110000"/>
              </a:lnSpc>
              <a:spcBef>
                <a:spcPts val="0"/>
              </a:spcBef>
              <a:spcAft>
                <a:spcPts val="0"/>
              </a:spcAft>
              <a:buNone/>
            </a:pPr>
            <a:r>
              <a:rPr lang="en-GB" sz="900">
                <a:solidFill>
                  <a:schemeClr val="lt1"/>
                </a:solidFill>
              </a:rPr>
              <a:t>Snapchat</a:t>
            </a:r>
            <a:endParaRPr sz="900">
              <a:solidFill>
                <a:schemeClr val="lt1"/>
              </a:solidFill>
            </a:endParaRPr>
          </a:p>
        </p:txBody>
      </p:sp>
      <p:grpSp>
        <p:nvGrpSpPr>
          <p:cNvPr id="383" name="Google Shape;383;p57"/>
          <p:cNvGrpSpPr/>
          <p:nvPr/>
        </p:nvGrpSpPr>
        <p:grpSpPr>
          <a:xfrm>
            <a:off x="7371336" y="1680350"/>
            <a:ext cx="1609000" cy="2581168"/>
            <a:chOff x="7177111" y="1636250"/>
            <a:chExt cx="1609000" cy="2581168"/>
          </a:xfrm>
        </p:grpSpPr>
        <p:grpSp>
          <p:nvGrpSpPr>
            <p:cNvPr id="384" name="Google Shape;384;p57"/>
            <p:cNvGrpSpPr/>
            <p:nvPr/>
          </p:nvGrpSpPr>
          <p:grpSpPr>
            <a:xfrm>
              <a:off x="7177111" y="1636250"/>
              <a:ext cx="1609000" cy="2357914"/>
              <a:chOff x="7177111" y="1636250"/>
              <a:chExt cx="1609000" cy="2357914"/>
            </a:xfrm>
          </p:grpSpPr>
          <p:pic>
            <p:nvPicPr>
              <p:cNvPr id="385" name="Google Shape;385;p57" title="Insta-Terrifier3-2.png"/>
              <p:cNvPicPr preferRelativeResize="0"/>
              <p:nvPr/>
            </p:nvPicPr>
            <p:blipFill rotWithShape="1">
              <a:blip r:embed="rId7">
                <a:alphaModFix/>
              </a:blip>
              <a:srcRect b="2280" l="46320" r="36055" t="1935"/>
              <a:stretch/>
            </p:blipFill>
            <p:spPr>
              <a:xfrm>
                <a:off x="7519531" y="1638662"/>
                <a:ext cx="685430" cy="2355501"/>
              </a:xfrm>
              <a:prstGeom prst="rect">
                <a:avLst/>
              </a:prstGeom>
              <a:solidFill>
                <a:srgbClr val="E8FBD2"/>
              </a:solidFill>
              <a:ln>
                <a:noFill/>
              </a:ln>
            </p:spPr>
          </p:pic>
          <p:pic>
            <p:nvPicPr>
              <p:cNvPr id="386" name="Google Shape;386;p57" title="Insta-Terrifier3-2.png"/>
              <p:cNvPicPr preferRelativeResize="0"/>
              <p:nvPr/>
            </p:nvPicPr>
            <p:blipFill rotWithShape="1">
              <a:blip r:embed="rId7">
                <a:alphaModFix/>
              </a:blip>
              <a:srcRect b="0" l="0" r="89458" t="0"/>
              <a:stretch/>
            </p:blipFill>
            <p:spPr>
              <a:xfrm>
                <a:off x="7177111" y="1636250"/>
                <a:ext cx="392700" cy="2355600"/>
              </a:xfrm>
              <a:prstGeom prst="roundRect">
                <a:avLst>
                  <a:gd fmla="val 16667" name="adj"/>
                </a:avLst>
              </a:prstGeom>
              <a:noFill/>
              <a:ln>
                <a:noFill/>
              </a:ln>
            </p:spPr>
          </p:pic>
          <p:pic>
            <p:nvPicPr>
              <p:cNvPr id="387" name="Google Shape;387;p57" title="Insta-Terrifier3-2.png"/>
              <p:cNvPicPr preferRelativeResize="0"/>
              <p:nvPr/>
            </p:nvPicPr>
            <p:blipFill rotWithShape="1">
              <a:blip r:embed="rId7">
                <a:alphaModFix/>
              </a:blip>
              <a:srcRect b="3827" l="81567" r="0" t="971"/>
              <a:stretch/>
            </p:blipFill>
            <p:spPr>
              <a:xfrm>
                <a:off x="8064911" y="1636252"/>
                <a:ext cx="721200" cy="2355600"/>
              </a:xfrm>
              <a:prstGeom prst="roundRect">
                <a:avLst>
                  <a:gd fmla="val 16667" name="adj"/>
                </a:avLst>
              </a:prstGeom>
              <a:noFill/>
              <a:ln>
                <a:noFill/>
              </a:ln>
            </p:spPr>
          </p:pic>
        </p:grpSp>
        <p:sp>
          <p:nvSpPr>
            <p:cNvPr id="388" name="Google Shape;388;p57"/>
            <p:cNvSpPr txBox="1"/>
            <p:nvPr/>
          </p:nvSpPr>
          <p:spPr>
            <a:xfrm>
              <a:off x="7616791" y="4036818"/>
              <a:ext cx="729600" cy="180600"/>
            </a:xfrm>
            <a:prstGeom prst="rect">
              <a:avLst/>
            </a:prstGeom>
            <a:noFill/>
            <a:ln>
              <a:noFill/>
            </a:ln>
          </p:spPr>
          <p:txBody>
            <a:bodyPr anchorCtr="0" anchor="ctr" bIns="20875" lIns="20875" spcFirstLastPara="1" rIns="20875" wrap="square" tIns="20875">
              <a:spAutoFit/>
            </a:bodyPr>
            <a:lstStyle/>
            <a:p>
              <a:pPr indent="0" lvl="0" marL="0" rtl="0" algn="ctr">
                <a:lnSpc>
                  <a:spcPct val="110000"/>
                </a:lnSpc>
                <a:spcBef>
                  <a:spcPts val="0"/>
                </a:spcBef>
                <a:spcAft>
                  <a:spcPts val="0"/>
                </a:spcAft>
                <a:buNone/>
              </a:pPr>
              <a:r>
                <a:rPr lang="en-GB" sz="900">
                  <a:solidFill>
                    <a:schemeClr val="lt1"/>
                  </a:solidFill>
                </a:rPr>
                <a:t>Instagram</a:t>
              </a:r>
              <a:endParaRPr sz="900">
                <a:solidFill>
                  <a:schemeClr val="dk1"/>
                </a:solidFill>
              </a:endParaRPr>
            </a:p>
          </p:txBody>
        </p:sp>
      </p:grpSp>
      <p:pic>
        <p:nvPicPr>
          <p:cNvPr id="389" name="Google Shape;389;p57" title="SfKS Logo rund1 CMYK pos mitSZ.png"/>
          <p:cNvPicPr preferRelativeResize="0"/>
          <p:nvPr/>
        </p:nvPicPr>
        <p:blipFill>
          <a:blip r:embed="rId8">
            <a:alphaModFix/>
          </a:blip>
          <a:stretch>
            <a:fillRect/>
          </a:stretch>
        </p:blipFill>
        <p:spPr>
          <a:xfrm>
            <a:off x="8395750" y="4394460"/>
            <a:ext cx="664448" cy="6667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F59A"/>
        </a:solidFill>
      </p:bgPr>
    </p:bg>
    <p:spTree>
      <p:nvGrpSpPr>
        <p:cNvPr id="393" name="Shape 393"/>
        <p:cNvGrpSpPr/>
        <p:nvPr/>
      </p:nvGrpSpPr>
      <p:grpSpPr>
        <a:xfrm>
          <a:off x="0" y="0"/>
          <a:ext cx="0" cy="0"/>
          <a:chOff x="0" y="0"/>
          <a:chExt cx="0" cy="0"/>
        </a:xfrm>
      </p:grpSpPr>
      <p:sp>
        <p:nvSpPr>
          <p:cNvPr id="394" name="Google Shape;394;p58"/>
          <p:cNvSpPr/>
          <p:nvPr/>
        </p:nvSpPr>
        <p:spPr>
          <a:xfrm>
            <a:off x="652250" y="3827625"/>
            <a:ext cx="7668000" cy="1008900"/>
          </a:xfrm>
          <a:prstGeom prst="roundRect">
            <a:avLst>
              <a:gd fmla="val 14655" name="adj"/>
            </a:avLst>
          </a:prstGeom>
          <a:solidFill>
            <a:srgbClr val="68E186"/>
          </a:solidFill>
          <a:ln>
            <a:noFill/>
          </a:ln>
        </p:spPr>
        <p:txBody>
          <a:bodyPr anchorCtr="0" anchor="ctr" bIns="91425" lIns="91425" spcFirstLastPara="1" rIns="91425" wrap="square" tIns="91425">
            <a:noAutofit/>
          </a:bodyPr>
          <a:lstStyle/>
          <a:p>
            <a:pPr indent="0" lvl="0" marL="0" rtl="0" algn="ctr">
              <a:spcBef>
                <a:spcPts val="0"/>
              </a:spcBef>
              <a:spcAft>
                <a:spcPts val="0"/>
              </a:spcAft>
              <a:buSzPts val="1100"/>
              <a:buNone/>
            </a:pPr>
            <a:r>
              <a:rPr lang="en-GB" sz="2000">
                <a:solidFill>
                  <a:schemeClr val="dk1"/>
                </a:solidFill>
              </a:rPr>
              <a:t>Und doch: </a:t>
            </a:r>
            <a:endParaRPr sz="2000">
              <a:solidFill>
                <a:schemeClr val="dk1"/>
              </a:solidFill>
            </a:endParaRPr>
          </a:p>
          <a:p>
            <a:pPr indent="0" lvl="0" marL="0" rtl="0" algn="l">
              <a:spcBef>
                <a:spcPts val="0"/>
              </a:spcBef>
              <a:spcAft>
                <a:spcPts val="0"/>
              </a:spcAft>
              <a:buSzPts val="1100"/>
              <a:buNone/>
            </a:pPr>
            <a:r>
              <a:rPr b="1" lang="en-GB" sz="2200">
                <a:solidFill>
                  <a:schemeClr val="dk1"/>
                </a:solidFill>
              </a:rPr>
              <a:t>Ein gemeinsames Vorgehen kann vieles vereinfachen!</a:t>
            </a:r>
            <a:endParaRPr b="1" sz="2400">
              <a:solidFill>
                <a:schemeClr val="dk1"/>
              </a:solidFill>
            </a:endParaRPr>
          </a:p>
        </p:txBody>
      </p:sp>
      <p:sp>
        <p:nvSpPr>
          <p:cNvPr id="395" name="Google Shape;395;p58"/>
          <p:cNvSpPr/>
          <p:nvPr/>
        </p:nvSpPr>
        <p:spPr>
          <a:xfrm>
            <a:off x="652575" y="1057275"/>
            <a:ext cx="7668000" cy="2585700"/>
          </a:xfrm>
          <a:prstGeom prst="roundRect">
            <a:avLst>
              <a:gd fmla="val 6085" name="adj"/>
            </a:avLst>
          </a:prstGeom>
          <a:solidFill>
            <a:schemeClr val="lt1"/>
          </a:solidFill>
          <a:ln>
            <a:noFill/>
          </a:ln>
        </p:spPr>
        <p:txBody>
          <a:bodyPr anchorCtr="0" anchor="ctr" bIns="91425" lIns="91425" spcFirstLastPara="1" rIns="91425" wrap="square" tIns="91425">
            <a:noAutofit/>
          </a:bodyPr>
          <a:lstStyle/>
          <a:p>
            <a:pPr indent="0" lvl="0" marL="0" marR="0" rtl="0" algn="ctr">
              <a:spcBef>
                <a:spcPts val="0"/>
              </a:spcBef>
              <a:spcAft>
                <a:spcPts val="0"/>
              </a:spcAft>
              <a:buNone/>
            </a:pPr>
            <a:r>
              <a:t/>
            </a:r>
            <a:endParaRPr sz="1400">
              <a:solidFill>
                <a:srgbClr val="000000"/>
              </a:solidFill>
              <a:latin typeface="Arial"/>
              <a:ea typeface="Arial"/>
              <a:cs typeface="Arial"/>
              <a:sym typeface="Arial"/>
            </a:endParaRPr>
          </a:p>
        </p:txBody>
      </p:sp>
      <p:sp>
        <p:nvSpPr>
          <p:cNvPr id="396" name="Google Shape;396;p58"/>
          <p:cNvSpPr txBox="1"/>
          <p:nvPr/>
        </p:nvSpPr>
        <p:spPr>
          <a:xfrm>
            <a:off x="1085850" y="1484650"/>
            <a:ext cx="6858000" cy="1707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GB" sz="2000">
                <a:solidFill>
                  <a:schemeClr val="dk1"/>
                </a:solidFill>
              </a:rPr>
              <a:t>Die Herausforderungen sind vielschichtig. </a:t>
            </a:r>
            <a:endParaRPr sz="2000">
              <a:solidFill>
                <a:schemeClr val="dk1"/>
              </a:solidFill>
            </a:endParaRPr>
          </a:p>
          <a:p>
            <a:pPr indent="0" lvl="0" marL="0" rtl="0" algn="ctr">
              <a:spcBef>
                <a:spcPts val="0"/>
              </a:spcBef>
              <a:spcAft>
                <a:spcPts val="0"/>
              </a:spcAft>
              <a:buClr>
                <a:schemeClr val="dk1"/>
              </a:buClr>
              <a:buSzPts val="1100"/>
              <a:buFont typeface="Arial"/>
              <a:buNone/>
            </a:pPr>
            <a:r>
              <a:t/>
            </a:r>
            <a:endParaRPr sz="2000">
              <a:solidFill>
                <a:schemeClr val="dk1"/>
              </a:solidFill>
            </a:endParaRPr>
          </a:p>
          <a:p>
            <a:pPr indent="0" lvl="0" marL="0" rtl="0" algn="ctr">
              <a:spcBef>
                <a:spcPts val="0"/>
              </a:spcBef>
              <a:spcAft>
                <a:spcPts val="0"/>
              </a:spcAft>
              <a:buClr>
                <a:schemeClr val="dk1"/>
              </a:buClr>
              <a:buSzPts val="1100"/>
              <a:buFont typeface="Arial"/>
              <a:buNone/>
            </a:pPr>
            <a:r>
              <a:rPr lang="en-GB" sz="2000">
                <a:solidFill>
                  <a:schemeClr val="dk1"/>
                </a:solidFill>
              </a:rPr>
              <a:t>Einfache, allgemeingültige Lösungen gibt es leider nicht.</a:t>
            </a:r>
            <a:endParaRPr sz="2000">
              <a:solidFill>
                <a:schemeClr val="dk1"/>
              </a:solidFill>
            </a:endParaRPr>
          </a:p>
          <a:p>
            <a:pPr indent="0" lvl="0" marL="0" rtl="0" algn="ctr">
              <a:spcBef>
                <a:spcPts val="0"/>
              </a:spcBef>
              <a:spcAft>
                <a:spcPts val="0"/>
              </a:spcAft>
              <a:buClr>
                <a:schemeClr val="dk1"/>
              </a:buClr>
              <a:buSzPts val="1100"/>
              <a:buFont typeface="Arial"/>
              <a:buNone/>
            </a:pPr>
            <a:r>
              <a:t/>
            </a:r>
            <a:endParaRPr sz="2000">
              <a:solidFill>
                <a:schemeClr val="dk1"/>
              </a:solidFill>
            </a:endParaRPr>
          </a:p>
          <a:p>
            <a:pPr indent="0" lvl="0" marL="0" rtl="0" algn="ctr">
              <a:spcBef>
                <a:spcPts val="0"/>
              </a:spcBef>
              <a:spcAft>
                <a:spcPts val="0"/>
              </a:spcAft>
              <a:buClr>
                <a:schemeClr val="dk1"/>
              </a:buClr>
              <a:buSzPts val="1100"/>
              <a:buFont typeface="Arial"/>
              <a:buNone/>
            </a:pPr>
            <a:r>
              <a:rPr lang="en-GB" sz="2000">
                <a:solidFill>
                  <a:schemeClr val="dk1"/>
                </a:solidFill>
              </a:rPr>
              <a:t>Jede Familie ist verschieden, jedes Kind ist anders.</a:t>
            </a:r>
            <a:endParaRPr sz="2000">
              <a:solidFill>
                <a:schemeClr val="dk1"/>
              </a:solidFill>
            </a:endParaRPr>
          </a:p>
        </p:txBody>
      </p:sp>
      <p:sp>
        <p:nvSpPr>
          <p:cNvPr id="397" name="Google Shape;397;p58"/>
          <p:cNvSpPr txBox="1"/>
          <p:nvPr/>
        </p:nvSpPr>
        <p:spPr>
          <a:xfrm>
            <a:off x="357900" y="318875"/>
            <a:ext cx="8428200" cy="438600"/>
          </a:xfrm>
          <a:prstGeom prst="rect">
            <a:avLst/>
          </a:prstGeom>
          <a:noFill/>
          <a:ln>
            <a:noFill/>
          </a:ln>
        </p:spPr>
        <p:txBody>
          <a:bodyPr anchorCtr="0" anchor="ctr" bIns="19050" lIns="19050" spcFirstLastPara="1" rIns="19050" wrap="square" tIns="19050">
            <a:spAutoFit/>
          </a:bodyPr>
          <a:lstStyle/>
          <a:p>
            <a:pPr indent="0" lvl="0" marL="0" rtl="0" algn="ctr">
              <a:lnSpc>
                <a:spcPct val="110000"/>
              </a:lnSpc>
              <a:spcBef>
                <a:spcPts val="0"/>
              </a:spcBef>
              <a:spcAft>
                <a:spcPts val="0"/>
              </a:spcAft>
              <a:buSzPts val="800"/>
              <a:buNone/>
            </a:pPr>
            <a:r>
              <a:rPr b="1" lang="en-GB" sz="2600">
                <a:solidFill>
                  <a:schemeClr val="dk1"/>
                </a:solidFill>
              </a:rPr>
              <a:t>Digitale Geräte sind ein komplexes Thema</a:t>
            </a:r>
            <a:endParaRPr b="1" sz="2600">
              <a:solidFill>
                <a:schemeClr val="dk1"/>
              </a:solidFill>
            </a:endParaRPr>
          </a:p>
        </p:txBody>
      </p:sp>
      <p:pic>
        <p:nvPicPr>
          <p:cNvPr id="398" name="Google Shape;398;p58" title="SfKS Logo rund1 CMYK pos mitSZ.png"/>
          <p:cNvPicPr preferRelativeResize="0"/>
          <p:nvPr/>
        </p:nvPicPr>
        <p:blipFill>
          <a:blip r:embed="rId3">
            <a:alphaModFix/>
          </a:blip>
          <a:stretch>
            <a:fillRect/>
          </a:stretch>
        </p:blipFill>
        <p:spPr>
          <a:xfrm>
            <a:off x="8395750" y="4394460"/>
            <a:ext cx="664448" cy="66672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F59A"/>
        </a:solidFill>
      </p:bgPr>
    </p:bg>
    <p:spTree>
      <p:nvGrpSpPr>
        <p:cNvPr id="402" name="Shape 402"/>
        <p:cNvGrpSpPr/>
        <p:nvPr/>
      </p:nvGrpSpPr>
      <p:grpSpPr>
        <a:xfrm>
          <a:off x="0" y="0"/>
          <a:ext cx="0" cy="0"/>
          <a:chOff x="0" y="0"/>
          <a:chExt cx="0" cy="0"/>
        </a:xfrm>
      </p:grpSpPr>
      <p:sp>
        <p:nvSpPr>
          <p:cNvPr id="403" name="Google Shape;403;p59"/>
          <p:cNvSpPr/>
          <p:nvPr/>
        </p:nvSpPr>
        <p:spPr>
          <a:xfrm>
            <a:off x="652575" y="1057275"/>
            <a:ext cx="7668000" cy="3779400"/>
          </a:xfrm>
          <a:prstGeom prst="roundRect">
            <a:avLst>
              <a:gd fmla="val 4407" name="adj"/>
            </a:avLst>
          </a:prstGeom>
          <a:solidFill>
            <a:srgbClr val="68E186"/>
          </a:solidFill>
          <a:ln>
            <a:noFill/>
          </a:ln>
        </p:spPr>
        <p:txBody>
          <a:bodyPr anchorCtr="0" anchor="ctr" bIns="91425" lIns="91425" spcFirstLastPara="1" rIns="91425" wrap="square" tIns="91425">
            <a:noAutofit/>
          </a:bodyPr>
          <a:lstStyle/>
          <a:p>
            <a:pPr indent="0" lvl="0" marL="0" marR="0" rtl="0" algn="ctr">
              <a:spcBef>
                <a:spcPts val="0"/>
              </a:spcBef>
              <a:spcAft>
                <a:spcPts val="0"/>
              </a:spcAft>
              <a:buNone/>
            </a:pPr>
            <a:r>
              <a:t/>
            </a:r>
            <a:endParaRPr sz="1400">
              <a:solidFill>
                <a:srgbClr val="000000"/>
              </a:solidFill>
              <a:latin typeface="Arial"/>
              <a:ea typeface="Arial"/>
              <a:cs typeface="Arial"/>
              <a:sym typeface="Arial"/>
            </a:endParaRPr>
          </a:p>
        </p:txBody>
      </p:sp>
      <p:sp>
        <p:nvSpPr>
          <p:cNvPr id="404" name="Google Shape;404;p59"/>
          <p:cNvSpPr txBox="1"/>
          <p:nvPr/>
        </p:nvSpPr>
        <p:spPr>
          <a:xfrm>
            <a:off x="938175" y="1141750"/>
            <a:ext cx="7362900" cy="2468100"/>
          </a:xfrm>
          <a:prstGeom prst="rect">
            <a:avLst/>
          </a:prstGeom>
          <a:noFill/>
          <a:ln>
            <a:noFill/>
          </a:ln>
        </p:spPr>
        <p:txBody>
          <a:bodyPr anchorCtr="0" anchor="ctr" bIns="91425" lIns="91425" spcFirstLastPara="1" rIns="91425" wrap="square" tIns="91425">
            <a:noAutofit/>
          </a:bodyPr>
          <a:lstStyle/>
          <a:p>
            <a:pPr indent="-338350" lvl="0" marL="230400" rtl="0" algn="l">
              <a:lnSpc>
                <a:spcPct val="120000"/>
              </a:lnSpc>
              <a:spcBef>
                <a:spcPts val="800"/>
              </a:spcBef>
              <a:spcAft>
                <a:spcPts val="0"/>
              </a:spcAft>
              <a:buClr>
                <a:schemeClr val="dk1"/>
              </a:buClr>
              <a:buSzPts val="1700"/>
              <a:buChar char="•"/>
            </a:pPr>
            <a:r>
              <a:rPr lang="en-GB" sz="1700">
                <a:solidFill>
                  <a:schemeClr val="dk1"/>
                </a:solidFill>
              </a:rPr>
              <a:t>Vereinbarung mit gleichgesinnten Eltern zur verzögerten Einführung</a:t>
            </a:r>
            <a:endParaRPr sz="1700">
              <a:solidFill>
                <a:schemeClr val="dk1"/>
              </a:solidFill>
            </a:endParaRPr>
          </a:p>
          <a:p>
            <a:pPr indent="-338350" lvl="0" marL="230400" rtl="0" algn="l">
              <a:lnSpc>
                <a:spcPct val="120000"/>
              </a:lnSpc>
              <a:spcBef>
                <a:spcPts val="0"/>
              </a:spcBef>
              <a:spcAft>
                <a:spcPts val="0"/>
              </a:spcAft>
              <a:buClr>
                <a:schemeClr val="dk1"/>
              </a:buClr>
              <a:buSzPts val="1700"/>
              <a:buChar char="•"/>
            </a:pPr>
            <a:r>
              <a:rPr lang="en-GB" sz="1700">
                <a:solidFill>
                  <a:schemeClr val="dk1"/>
                </a:solidFill>
              </a:rPr>
              <a:t>“Altmodisches” Mobiltelefon ohne Internetzugang bis 14</a:t>
            </a:r>
            <a:endParaRPr sz="1700">
              <a:solidFill>
                <a:schemeClr val="dk1"/>
              </a:solidFill>
            </a:endParaRPr>
          </a:p>
          <a:p>
            <a:pPr indent="-338350" lvl="0" marL="230400" rtl="0" algn="l">
              <a:lnSpc>
                <a:spcPct val="120000"/>
              </a:lnSpc>
              <a:spcBef>
                <a:spcPts val="0"/>
              </a:spcBef>
              <a:spcAft>
                <a:spcPts val="0"/>
              </a:spcAft>
              <a:buClr>
                <a:schemeClr val="dk1"/>
              </a:buClr>
              <a:buSzPts val="1700"/>
              <a:buChar char="•"/>
            </a:pPr>
            <a:r>
              <a:rPr lang="en-GB" sz="1700">
                <a:solidFill>
                  <a:schemeClr val="dk1"/>
                </a:solidFill>
              </a:rPr>
              <a:t>Eigenes Smartphone frühestens mit 14 Jahren</a:t>
            </a:r>
            <a:endParaRPr sz="1700">
              <a:solidFill>
                <a:schemeClr val="dk1"/>
              </a:solidFill>
            </a:endParaRPr>
          </a:p>
          <a:p>
            <a:pPr indent="-338350" lvl="0" marL="230400" rtl="0" algn="l">
              <a:lnSpc>
                <a:spcPct val="120000"/>
              </a:lnSpc>
              <a:spcBef>
                <a:spcPts val="0"/>
              </a:spcBef>
              <a:spcAft>
                <a:spcPts val="0"/>
              </a:spcAft>
              <a:buClr>
                <a:schemeClr val="dk1"/>
              </a:buClr>
              <a:buSzPts val="1700"/>
              <a:buChar char="•"/>
            </a:pPr>
            <a:r>
              <a:rPr lang="en-GB" sz="1700">
                <a:solidFill>
                  <a:schemeClr val="dk1"/>
                </a:solidFill>
              </a:rPr>
              <a:t>Eigene Konten bei Sozialen Medien frühestens mit 16 Jahren</a:t>
            </a:r>
            <a:endParaRPr sz="1700">
              <a:solidFill>
                <a:schemeClr val="dk1"/>
              </a:solidFill>
            </a:endParaRPr>
          </a:p>
          <a:p>
            <a:pPr indent="-338350" lvl="0" marL="230400" rtl="0" algn="l">
              <a:lnSpc>
                <a:spcPct val="120000"/>
              </a:lnSpc>
              <a:spcBef>
                <a:spcPts val="0"/>
              </a:spcBef>
              <a:spcAft>
                <a:spcPts val="0"/>
              </a:spcAft>
              <a:buClr>
                <a:schemeClr val="dk1"/>
              </a:buClr>
              <a:buSzPts val="1700"/>
              <a:buChar char="•"/>
            </a:pPr>
            <a:r>
              <a:rPr lang="en-GB" sz="1700">
                <a:solidFill>
                  <a:schemeClr val="dk1"/>
                </a:solidFill>
              </a:rPr>
              <a:t>Internet- und Chat-Zugang über einen gemeinsamen Familiencomputer</a:t>
            </a:r>
            <a:endParaRPr sz="1700">
              <a:solidFill>
                <a:schemeClr val="dk1"/>
              </a:solidFill>
            </a:endParaRPr>
          </a:p>
          <a:p>
            <a:pPr indent="-338350" lvl="0" marL="230400" rtl="0" algn="l">
              <a:lnSpc>
                <a:spcPct val="120000"/>
              </a:lnSpc>
              <a:spcBef>
                <a:spcPts val="0"/>
              </a:spcBef>
              <a:spcAft>
                <a:spcPts val="0"/>
              </a:spcAft>
              <a:buClr>
                <a:schemeClr val="dk1"/>
              </a:buClr>
              <a:buSzPts val="1700"/>
              <a:buChar char="•"/>
            </a:pPr>
            <a:r>
              <a:rPr lang="en-GB" sz="1700">
                <a:solidFill>
                  <a:schemeClr val="dk1"/>
                </a:solidFill>
              </a:rPr>
              <a:t>Leihtelefon für die Familie</a:t>
            </a:r>
            <a:endParaRPr sz="1700">
              <a:solidFill>
                <a:schemeClr val="dk1"/>
              </a:solidFill>
            </a:endParaRPr>
          </a:p>
          <a:p>
            <a:pPr indent="-338350" lvl="0" marL="230400" rtl="0" algn="l">
              <a:lnSpc>
                <a:spcPct val="120000"/>
              </a:lnSpc>
              <a:spcBef>
                <a:spcPts val="0"/>
              </a:spcBef>
              <a:spcAft>
                <a:spcPts val="0"/>
              </a:spcAft>
              <a:buClr>
                <a:schemeClr val="dk1"/>
              </a:buClr>
              <a:buSzPts val="1700"/>
              <a:buChar char="•"/>
            </a:pPr>
            <a:r>
              <a:rPr lang="en-GB" sz="1700">
                <a:solidFill>
                  <a:schemeClr val="dk1"/>
                </a:solidFill>
              </a:rPr>
              <a:t>etc.</a:t>
            </a:r>
            <a:endParaRPr sz="1700">
              <a:solidFill>
                <a:schemeClr val="dk1"/>
              </a:solidFill>
            </a:endParaRPr>
          </a:p>
        </p:txBody>
      </p:sp>
      <p:sp>
        <p:nvSpPr>
          <p:cNvPr id="405" name="Google Shape;405;p59"/>
          <p:cNvSpPr txBox="1"/>
          <p:nvPr/>
        </p:nvSpPr>
        <p:spPr>
          <a:xfrm>
            <a:off x="357900" y="318875"/>
            <a:ext cx="8428200" cy="438600"/>
          </a:xfrm>
          <a:prstGeom prst="rect">
            <a:avLst/>
          </a:prstGeom>
          <a:noFill/>
          <a:ln>
            <a:noFill/>
          </a:ln>
        </p:spPr>
        <p:txBody>
          <a:bodyPr anchorCtr="0" anchor="ctr" bIns="19050" lIns="19050" spcFirstLastPara="1" rIns="19050" wrap="square" tIns="19050">
            <a:spAutoFit/>
          </a:bodyPr>
          <a:lstStyle/>
          <a:p>
            <a:pPr indent="0" lvl="0" marL="0" rtl="0" algn="ctr">
              <a:lnSpc>
                <a:spcPct val="110000"/>
              </a:lnSpc>
              <a:spcBef>
                <a:spcPts val="0"/>
              </a:spcBef>
              <a:spcAft>
                <a:spcPts val="0"/>
              </a:spcAft>
              <a:buSzPts val="800"/>
              <a:buNone/>
            </a:pPr>
            <a:r>
              <a:rPr b="1" lang="en-GB" sz="2600">
                <a:solidFill>
                  <a:schemeClr val="dk1"/>
                </a:solidFill>
              </a:rPr>
              <a:t>Mögliche Lösungsansätze</a:t>
            </a:r>
            <a:endParaRPr b="1" sz="2600">
              <a:solidFill>
                <a:schemeClr val="dk1"/>
              </a:solidFill>
            </a:endParaRPr>
          </a:p>
        </p:txBody>
      </p:sp>
      <p:pic>
        <p:nvPicPr>
          <p:cNvPr id="406" name="Google Shape;406;p59" title="pc-Photoroom.png"/>
          <p:cNvPicPr preferRelativeResize="0"/>
          <p:nvPr/>
        </p:nvPicPr>
        <p:blipFill rotWithShape="1">
          <a:blip r:embed="rId3">
            <a:alphaModFix/>
          </a:blip>
          <a:srcRect b="0" l="0" r="0" t="0"/>
          <a:stretch/>
        </p:blipFill>
        <p:spPr>
          <a:xfrm>
            <a:off x="6634313" y="3866738"/>
            <a:ext cx="753625" cy="751232"/>
          </a:xfrm>
          <a:prstGeom prst="rect">
            <a:avLst/>
          </a:prstGeom>
          <a:noFill/>
          <a:ln>
            <a:noFill/>
          </a:ln>
        </p:spPr>
      </p:pic>
      <p:sp>
        <p:nvSpPr>
          <p:cNvPr id="407" name="Google Shape;407;p59"/>
          <p:cNvSpPr txBox="1"/>
          <p:nvPr/>
        </p:nvSpPr>
        <p:spPr>
          <a:xfrm>
            <a:off x="2747263" y="3573253"/>
            <a:ext cx="1080000" cy="207300"/>
          </a:xfrm>
          <a:prstGeom prst="rect">
            <a:avLst/>
          </a:prstGeom>
          <a:noFill/>
          <a:ln>
            <a:noFill/>
          </a:ln>
        </p:spPr>
        <p:txBody>
          <a:bodyPr anchorCtr="0" anchor="ctr" bIns="14650" lIns="14650" spcFirstLastPara="1" rIns="14650" wrap="square" tIns="14650">
            <a:spAutoFit/>
          </a:bodyPr>
          <a:lstStyle/>
          <a:p>
            <a:pPr indent="0" lvl="0" marL="0" rtl="0" algn="ctr">
              <a:spcBef>
                <a:spcPts val="0"/>
              </a:spcBef>
              <a:spcAft>
                <a:spcPts val="0"/>
              </a:spcAft>
              <a:buNone/>
            </a:pPr>
            <a:r>
              <a:rPr b="1" lang="en-GB" sz="1155">
                <a:solidFill>
                  <a:srgbClr val="00353F"/>
                </a:solidFill>
              </a:rPr>
              <a:t>Social Media</a:t>
            </a:r>
            <a:endParaRPr b="1" sz="1155">
              <a:solidFill>
                <a:srgbClr val="00353F"/>
              </a:solidFill>
            </a:endParaRPr>
          </a:p>
        </p:txBody>
      </p:sp>
      <p:pic>
        <p:nvPicPr>
          <p:cNvPr id="408" name="Google Shape;408;p59" title="smartphone-freie-kindheit-schweiz-loesung-ab-16.png"/>
          <p:cNvPicPr preferRelativeResize="0"/>
          <p:nvPr/>
        </p:nvPicPr>
        <p:blipFill>
          <a:blip r:embed="rId4">
            <a:alphaModFix/>
          </a:blip>
          <a:stretch>
            <a:fillRect/>
          </a:stretch>
        </p:blipFill>
        <p:spPr>
          <a:xfrm>
            <a:off x="2823923" y="3950079"/>
            <a:ext cx="586375" cy="584535"/>
          </a:xfrm>
          <a:prstGeom prst="rect">
            <a:avLst/>
          </a:prstGeom>
          <a:noFill/>
          <a:ln>
            <a:noFill/>
          </a:ln>
        </p:spPr>
      </p:pic>
      <p:pic>
        <p:nvPicPr>
          <p:cNvPr id="409" name="Google Shape;409;p59"/>
          <p:cNvPicPr preferRelativeResize="0"/>
          <p:nvPr/>
        </p:nvPicPr>
        <p:blipFill rotWithShape="1">
          <a:blip r:embed="rId5">
            <a:alphaModFix/>
          </a:blip>
          <a:srcRect b="0" l="0" r="0" t="0"/>
          <a:stretch/>
        </p:blipFill>
        <p:spPr>
          <a:xfrm>
            <a:off x="3285000" y="4222298"/>
            <a:ext cx="439118" cy="439117"/>
          </a:xfrm>
          <a:prstGeom prst="rect">
            <a:avLst/>
          </a:prstGeom>
          <a:noFill/>
          <a:ln>
            <a:noFill/>
          </a:ln>
        </p:spPr>
      </p:pic>
      <p:sp>
        <p:nvSpPr>
          <p:cNvPr id="410" name="Google Shape;410;p59"/>
          <p:cNvSpPr txBox="1"/>
          <p:nvPr/>
        </p:nvSpPr>
        <p:spPr>
          <a:xfrm>
            <a:off x="4233468" y="3573253"/>
            <a:ext cx="1661700" cy="384900"/>
          </a:xfrm>
          <a:prstGeom prst="rect">
            <a:avLst/>
          </a:prstGeom>
          <a:noFill/>
          <a:ln>
            <a:noFill/>
          </a:ln>
        </p:spPr>
        <p:txBody>
          <a:bodyPr anchorCtr="0" anchor="ctr" bIns="14650" lIns="14650" spcFirstLastPara="1" rIns="14650" wrap="square" tIns="14650">
            <a:spAutoFit/>
          </a:bodyPr>
          <a:lstStyle/>
          <a:p>
            <a:pPr indent="0" lvl="0" marL="0" rtl="0" algn="ctr">
              <a:spcBef>
                <a:spcPts val="0"/>
              </a:spcBef>
              <a:spcAft>
                <a:spcPts val="0"/>
              </a:spcAft>
              <a:buNone/>
            </a:pPr>
            <a:r>
              <a:rPr b="1" lang="en-GB" sz="1155">
                <a:solidFill>
                  <a:srgbClr val="00353F"/>
                </a:solidFill>
              </a:rPr>
              <a:t>Simples Mobiltelefon</a:t>
            </a:r>
            <a:endParaRPr b="1" sz="1155">
              <a:solidFill>
                <a:schemeClr val="dk1"/>
              </a:solidFill>
            </a:endParaRPr>
          </a:p>
          <a:p>
            <a:pPr indent="0" lvl="0" marL="0" rtl="0" algn="ctr">
              <a:spcBef>
                <a:spcPts val="0"/>
              </a:spcBef>
              <a:spcAft>
                <a:spcPts val="0"/>
              </a:spcAft>
              <a:buNone/>
            </a:pPr>
            <a:r>
              <a:t/>
            </a:r>
            <a:endParaRPr b="1" sz="1155">
              <a:solidFill>
                <a:srgbClr val="00353F"/>
              </a:solidFill>
            </a:endParaRPr>
          </a:p>
        </p:txBody>
      </p:sp>
      <p:pic>
        <p:nvPicPr>
          <p:cNvPr id="411" name="Google Shape;411;p59" title="nokia-105-charcoal-front-int.png"/>
          <p:cNvPicPr preferRelativeResize="0"/>
          <p:nvPr/>
        </p:nvPicPr>
        <p:blipFill rotWithShape="1">
          <a:blip r:embed="rId6">
            <a:alphaModFix/>
          </a:blip>
          <a:srcRect b="0" l="0" r="0" t="0"/>
          <a:stretch/>
        </p:blipFill>
        <p:spPr>
          <a:xfrm>
            <a:off x="4687551" y="3865537"/>
            <a:ext cx="753625" cy="753625"/>
          </a:xfrm>
          <a:prstGeom prst="rect">
            <a:avLst/>
          </a:prstGeom>
          <a:noFill/>
          <a:ln>
            <a:noFill/>
          </a:ln>
        </p:spPr>
      </p:pic>
      <p:pic>
        <p:nvPicPr>
          <p:cNvPr id="412" name="Google Shape;412;p59"/>
          <p:cNvPicPr preferRelativeResize="0"/>
          <p:nvPr/>
        </p:nvPicPr>
        <p:blipFill rotWithShape="1">
          <a:blip r:embed="rId7">
            <a:alphaModFix/>
          </a:blip>
          <a:srcRect b="0" l="0" r="0" t="0"/>
          <a:stretch/>
        </p:blipFill>
        <p:spPr>
          <a:xfrm>
            <a:off x="5034168" y="4329556"/>
            <a:ext cx="494081" cy="389805"/>
          </a:xfrm>
          <a:prstGeom prst="rect">
            <a:avLst/>
          </a:prstGeom>
          <a:noFill/>
          <a:ln>
            <a:noFill/>
          </a:ln>
        </p:spPr>
      </p:pic>
      <p:sp>
        <p:nvSpPr>
          <p:cNvPr id="413" name="Google Shape;413;p59"/>
          <p:cNvSpPr txBox="1"/>
          <p:nvPr/>
        </p:nvSpPr>
        <p:spPr>
          <a:xfrm>
            <a:off x="6180280" y="3573253"/>
            <a:ext cx="1661700" cy="207300"/>
          </a:xfrm>
          <a:prstGeom prst="rect">
            <a:avLst/>
          </a:prstGeom>
          <a:noFill/>
          <a:ln>
            <a:noFill/>
          </a:ln>
        </p:spPr>
        <p:txBody>
          <a:bodyPr anchorCtr="0" anchor="ctr" bIns="14650" lIns="14650" spcFirstLastPara="1" rIns="14650" wrap="square" tIns="14650">
            <a:spAutoFit/>
          </a:bodyPr>
          <a:lstStyle/>
          <a:p>
            <a:pPr indent="0" lvl="0" marL="0" rtl="0" algn="ctr">
              <a:spcBef>
                <a:spcPts val="0"/>
              </a:spcBef>
              <a:spcAft>
                <a:spcPts val="0"/>
              </a:spcAft>
              <a:buNone/>
            </a:pPr>
            <a:r>
              <a:rPr b="1" lang="en-GB" sz="1155">
                <a:solidFill>
                  <a:srgbClr val="00353F"/>
                </a:solidFill>
              </a:rPr>
              <a:t>Familiencomputer</a:t>
            </a:r>
            <a:endParaRPr b="1" sz="1155">
              <a:solidFill>
                <a:srgbClr val="00353F"/>
              </a:solidFill>
            </a:endParaRPr>
          </a:p>
        </p:txBody>
      </p:sp>
      <p:pic>
        <p:nvPicPr>
          <p:cNvPr id="414" name="Google Shape;414;p59" title="test-Photoroom.png"/>
          <p:cNvPicPr preferRelativeResize="0"/>
          <p:nvPr/>
        </p:nvPicPr>
        <p:blipFill>
          <a:blip r:embed="rId8">
            <a:alphaModFix/>
          </a:blip>
          <a:stretch>
            <a:fillRect/>
          </a:stretch>
        </p:blipFill>
        <p:spPr>
          <a:xfrm rot="-657912">
            <a:off x="1046896" y="3740868"/>
            <a:ext cx="1214564" cy="1056463"/>
          </a:xfrm>
          <a:prstGeom prst="rect">
            <a:avLst/>
          </a:prstGeom>
          <a:noFill/>
          <a:ln>
            <a:noFill/>
          </a:ln>
        </p:spPr>
      </p:pic>
      <p:pic>
        <p:nvPicPr>
          <p:cNvPr id="415" name="Google Shape;415;p59"/>
          <p:cNvPicPr preferRelativeResize="0"/>
          <p:nvPr/>
        </p:nvPicPr>
        <p:blipFill rotWithShape="1">
          <a:blip r:embed="rId7">
            <a:alphaModFix/>
          </a:blip>
          <a:srcRect b="0" l="0" r="0" t="0"/>
          <a:stretch/>
        </p:blipFill>
        <p:spPr>
          <a:xfrm>
            <a:off x="7034824" y="4329547"/>
            <a:ext cx="494081" cy="389805"/>
          </a:xfrm>
          <a:prstGeom prst="rect">
            <a:avLst/>
          </a:prstGeom>
          <a:noFill/>
          <a:ln>
            <a:noFill/>
          </a:ln>
        </p:spPr>
      </p:pic>
      <p:pic>
        <p:nvPicPr>
          <p:cNvPr id="416" name="Google Shape;416;p59" title="SfKS Logo rund1 CMYK pos mitSZ.png"/>
          <p:cNvPicPr preferRelativeResize="0"/>
          <p:nvPr/>
        </p:nvPicPr>
        <p:blipFill>
          <a:blip r:embed="rId9">
            <a:alphaModFix/>
          </a:blip>
          <a:stretch>
            <a:fillRect/>
          </a:stretch>
        </p:blipFill>
        <p:spPr>
          <a:xfrm>
            <a:off x="8395750" y="4394460"/>
            <a:ext cx="664448" cy="666726"/>
          </a:xfrm>
          <a:prstGeom prst="rect">
            <a:avLst/>
          </a:prstGeom>
          <a:noFill/>
          <a:ln>
            <a:noFill/>
          </a:ln>
        </p:spPr>
      </p:pic>
      <p:pic>
        <p:nvPicPr>
          <p:cNvPr id="417" name="Google Shape;417;p59"/>
          <p:cNvPicPr preferRelativeResize="0"/>
          <p:nvPr/>
        </p:nvPicPr>
        <p:blipFill rotWithShape="1">
          <a:blip r:embed="rId5">
            <a:alphaModFix/>
          </a:blip>
          <a:srcRect b="0" l="0" r="0" t="0"/>
          <a:stretch/>
        </p:blipFill>
        <p:spPr>
          <a:xfrm>
            <a:off x="1714193" y="4230315"/>
            <a:ext cx="439118" cy="439117"/>
          </a:xfrm>
          <a:prstGeom prst="rect">
            <a:avLst/>
          </a:prstGeom>
          <a:noFill/>
          <a:ln>
            <a:noFill/>
          </a:ln>
        </p:spPr>
      </p:pic>
      <p:sp>
        <p:nvSpPr>
          <p:cNvPr id="418" name="Google Shape;418;p59"/>
          <p:cNvSpPr txBox="1"/>
          <p:nvPr/>
        </p:nvSpPr>
        <p:spPr>
          <a:xfrm>
            <a:off x="1146940" y="3573240"/>
            <a:ext cx="1080000" cy="207300"/>
          </a:xfrm>
          <a:prstGeom prst="rect">
            <a:avLst/>
          </a:prstGeom>
          <a:noFill/>
          <a:ln>
            <a:noFill/>
          </a:ln>
        </p:spPr>
        <p:txBody>
          <a:bodyPr anchorCtr="0" anchor="ctr" bIns="14650" lIns="14650" spcFirstLastPara="1" rIns="14650" wrap="square" tIns="14650">
            <a:spAutoFit/>
          </a:bodyPr>
          <a:lstStyle/>
          <a:p>
            <a:pPr indent="0" lvl="0" marL="0" marR="0" rtl="0" algn="ctr">
              <a:spcBef>
                <a:spcPts val="0"/>
              </a:spcBef>
              <a:spcAft>
                <a:spcPts val="0"/>
              </a:spcAft>
              <a:buNone/>
            </a:pPr>
            <a:r>
              <a:rPr b="1" lang="en-GB" sz="1155">
                <a:solidFill>
                  <a:srgbClr val="00353F"/>
                </a:solidFill>
              </a:rPr>
              <a:t>Smartphone</a:t>
            </a:r>
            <a:endParaRPr b="1" sz="1155">
              <a:solidFill>
                <a:srgbClr val="00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F59A"/>
        </a:solidFill>
      </p:bgPr>
    </p:bg>
    <p:spTree>
      <p:nvGrpSpPr>
        <p:cNvPr id="422" name="Shape 422"/>
        <p:cNvGrpSpPr/>
        <p:nvPr/>
      </p:nvGrpSpPr>
      <p:grpSpPr>
        <a:xfrm>
          <a:off x="0" y="0"/>
          <a:ext cx="0" cy="0"/>
          <a:chOff x="0" y="0"/>
          <a:chExt cx="0" cy="0"/>
        </a:xfrm>
      </p:grpSpPr>
      <p:sp>
        <p:nvSpPr>
          <p:cNvPr id="423" name="Google Shape;423;p60"/>
          <p:cNvSpPr/>
          <p:nvPr/>
        </p:nvSpPr>
        <p:spPr>
          <a:xfrm>
            <a:off x="652250" y="3827625"/>
            <a:ext cx="7668000" cy="1008900"/>
          </a:xfrm>
          <a:prstGeom prst="roundRect">
            <a:avLst>
              <a:gd fmla="val 14655" name="adj"/>
            </a:avLst>
          </a:prstGeom>
          <a:solidFill>
            <a:srgbClr val="68E186"/>
          </a:solidFill>
          <a:ln>
            <a:noFill/>
          </a:ln>
        </p:spPr>
        <p:txBody>
          <a:bodyPr anchorCtr="0" anchor="ctr" bIns="91425" lIns="91425" spcFirstLastPara="1" rIns="91425" wrap="square" tIns="91425">
            <a:noAutofit/>
          </a:bodyPr>
          <a:lstStyle/>
          <a:p>
            <a:pPr indent="0" lvl="0" marL="0" rtl="0" algn="ctr">
              <a:spcBef>
                <a:spcPts val="0"/>
              </a:spcBef>
              <a:spcAft>
                <a:spcPts val="0"/>
              </a:spcAft>
              <a:buSzPts val="1100"/>
              <a:buNone/>
            </a:pPr>
            <a:r>
              <a:rPr b="1" lang="en-GB" sz="2200">
                <a:solidFill>
                  <a:schemeClr val="dk1"/>
                </a:solidFill>
              </a:rPr>
              <a:t>Ein Schritt für die Kindheit, </a:t>
            </a:r>
            <a:endParaRPr b="1" sz="2200">
              <a:solidFill>
                <a:schemeClr val="dk1"/>
              </a:solidFill>
            </a:endParaRPr>
          </a:p>
          <a:p>
            <a:pPr indent="0" lvl="0" marL="0" rtl="0" algn="ctr">
              <a:spcBef>
                <a:spcPts val="0"/>
              </a:spcBef>
              <a:spcAft>
                <a:spcPts val="0"/>
              </a:spcAft>
              <a:buSzPts val="1100"/>
              <a:buNone/>
            </a:pPr>
            <a:r>
              <a:rPr b="1" lang="en-GB" sz="2200">
                <a:solidFill>
                  <a:schemeClr val="dk1"/>
                </a:solidFill>
              </a:rPr>
              <a:t>nicht gegen Technologie.</a:t>
            </a:r>
            <a:endParaRPr b="1" sz="2200">
              <a:solidFill>
                <a:schemeClr val="dk1"/>
              </a:solidFill>
            </a:endParaRPr>
          </a:p>
        </p:txBody>
      </p:sp>
      <p:sp>
        <p:nvSpPr>
          <p:cNvPr id="424" name="Google Shape;424;p60"/>
          <p:cNvSpPr/>
          <p:nvPr/>
        </p:nvSpPr>
        <p:spPr>
          <a:xfrm>
            <a:off x="652575" y="1057275"/>
            <a:ext cx="7668000" cy="2585700"/>
          </a:xfrm>
          <a:prstGeom prst="roundRect">
            <a:avLst>
              <a:gd fmla="val 6085" name="adj"/>
            </a:avLst>
          </a:prstGeom>
          <a:solidFill>
            <a:schemeClr val="lt1"/>
          </a:solidFill>
          <a:ln>
            <a:noFill/>
          </a:ln>
        </p:spPr>
        <p:txBody>
          <a:bodyPr anchorCtr="0" anchor="ctr" bIns="91425" lIns="91425" spcFirstLastPara="1" rIns="91425" wrap="square" tIns="91425">
            <a:noAutofit/>
          </a:bodyPr>
          <a:lstStyle/>
          <a:p>
            <a:pPr indent="0" lvl="0" marL="0" marR="0" rtl="0" algn="ctr">
              <a:spcBef>
                <a:spcPts val="0"/>
              </a:spcBef>
              <a:spcAft>
                <a:spcPts val="0"/>
              </a:spcAft>
              <a:buNone/>
            </a:pPr>
            <a:r>
              <a:t/>
            </a:r>
            <a:endParaRPr sz="1400">
              <a:solidFill>
                <a:srgbClr val="000000"/>
              </a:solidFill>
              <a:latin typeface="Arial"/>
              <a:ea typeface="Arial"/>
              <a:cs typeface="Arial"/>
              <a:sym typeface="Arial"/>
            </a:endParaRPr>
          </a:p>
        </p:txBody>
      </p:sp>
      <p:sp>
        <p:nvSpPr>
          <p:cNvPr id="425" name="Google Shape;425;p60"/>
          <p:cNvSpPr txBox="1"/>
          <p:nvPr/>
        </p:nvSpPr>
        <p:spPr>
          <a:xfrm>
            <a:off x="1085850" y="1484650"/>
            <a:ext cx="6858000" cy="1707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GB" sz="1800">
                <a:solidFill>
                  <a:schemeClr val="dk1"/>
                </a:solidFill>
              </a:rPr>
              <a:t>So verringern wir den Gruppenzwang und geben unseren </a:t>
            </a:r>
            <a:endParaRPr sz="1800">
              <a:solidFill>
                <a:schemeClr val="dk1"/>
              </a:solidFill>
            </a:endParaRPr>
          </a:p>
          <a:p>
            <a:pPr indent="0" lvl="0" marL="0" rtl="0" algn="ctr">
              <a:spcBef>
                <a:spcPts val="0"/>
              </a:spcBef>
              <a:spcAft>
                <a:spcPts val="0"/>
              </a:spcAft>
              <a:buClr>
                <a:schemeClr val="dk1"/>
              </a:buClr>
              <a:buSzPts val="1100"/>
              <a:buFont typeface="Arial"/>
              <a:buNone/>
            </a:pPr>
            <a:r>
              <a:rPr lang="en-GB" sz="1800">
                <a:solidFill>
                  <a:schemeClr val="dk1"/>
                </a:solidFill>
              </a:rPr>
              <a:t>Kindern die Chance auf eine Kindheit ohne Ablenkung – frei von altersunangemessenen Inhalten und </a:t>
            </a:r>
            <a:r>
              <a:rPr lang="en-GB" sz="1800">
                <a:solidFill>
                  <a:schemeClr val="dk1"/>
                </a:solidFill>
              </a:rPr>
              <a:t>Algorithmen</a:t>
            </a:r>
            <a:r>
              <a:rPr lang="en-GB" sz="1800">
                <a:solidFill>
                  <a:schemeClr val="dk1"/>
                </a:solidFill>
              </a:rPr>
              <a:t>.</a:t>
            </a:r>
            <a:endParaRPr sz="1800">
              <a:solidFill>
                <a:schemeClr val="dk1"/>
              </a:solidFill>
            </a:endParaRPr>
          </a:p>
          <a:p>
            <a:pPr indent="0" lvl="0" marL="0" rtl="0" algn="ctr">
              <a:spcBef>
                <a:spcPts val="0"/>
              </a:spcBef>
              <a:spcAft>
                <a:spcPts val="0"/>
              </a:spcAft>
              <a:buClr>
                <a:schemeClr val="dk1"/>
              </a:buClr>
              <a:buSzPts val="1100"/>
              <a:buFont typeface="Arial"/>
              <a:buNone/>
            </a:pPr>
            <a:r>
              <a:rPr lang="en-GB" sz="1800">
                <a:solidFill>
                  <a:schemeClr val="dk1"/>
                </a:solidFill>
              </a:rPr>
              <a:t> </a:t>
            </a:r>
            <a:endParaRPr sz="1800">
              <a:solidFill>
                <a:schemeClr val="dk1"/>
              </a:solidFill>
            </a:endParaRPr>
          </a:p>
          <a:p>
            <a:pPr indent="0" lvl="0" marL="0" rtl="0" algn="ctr">
              <a:spcBef>
                <a:spcPts val="0"/>
              </a:spcBef>
              <a:spcAft>
                <a:spcPts val="0"/>
              </a:spcAft>
              <a:buClr>
                <a:schemeClr val="dk1"/>
              </a:buClr>
              <a:buSzPts val="1100"/>
              <a:buFont typeface="Arial"/>
              <a:buNone/>
            </a:pPr>
            <a:r>
              <a:rPr lang="en-GB" sz="1800">
                <a:solidFill>
                  <a:schemeClr val="dk1"/>
                </a:solidFill>
              </a:rPr>
              <a:t>Technologie bietet enorme Vorteile. </a:t>
            </a:r>
            <a:endParaRPr sz="1800">
              <a:solidFill>
                <a:schemeClr val="dk1"/>
              </a:solidFill>
            </a:endParaRPr>
          </a:p>
          <a:p>
            <a:pPr indent="0" lvl="0" marL="0" rtl="0" algn="ctr">
              <a:spcBef>
                <a:spcPts val="0"/>
              </a:spcBef>
              <a:spcAft>
                <a:spcPts val="0"/>
              </a:spcAft>
              <a:buClr>
                <a:schemeClr val="dk1"/>
              </a:buClr>
              <a:buSzPts val="1100"/>
              <a:buFont typeface="Arial"/>
              <a:buNone/>
            </a:pPr>
            <a:r>
              <a:rPr lang="en-GB" sz="1800">
                <a:solidFill>
                  <a:schemeClr val="dk1"/>
                </a:solidFill>
              </a:rPr>
              <a:t>Junge Menschen sollen diese Möglichkeiten nutzen </a:t>
            </a:r>
            <a:br>
              <a:rPr lang="en-GB" sz="1800">
                <a:solidFill>
                  <a:schemeClr val="dk1"/>
                </a:solidFill>
              </a:rPr>
            </a:br>
            <a:r>
              <a:rPr lang="en-GB" sz="1800">
                <a:solidFill>
                  <a:schemeClr val="dk1"/>
                </a:solidFill>
              </a:rPr>
              <a:t>können – wenn sie bereit sind und es sicher ist.</a:t>
            </a:r>
            <a:endParaRPr sz="1800">
              <a:solidFill>
                <a:schemeClr val="dk1"/>
              </a:solidFill>
            </a:endParaRPr>
          </a:p>
        </p:txBody>
      </p:sp>
      <p:sp>
        <p:nvSpPr>
          <p:cNvPr id="426" name="Google Shape;426;p60"/>
          <p:cNvSpPr txBox="1"/>
          <p:nvPr/>
        </p:nvSpPr>
        <p:spPr>
          <a:xfrm>
            <a:off x="357900" y="318875"/>
            <a:ext cx="8428200" cy="438600"/>
          </a:xfrm>
          <a:prstGeom prst="rect">
            <a:avLst/>
          </a:prstGeom>
          <a:noFill/>
          <a:ln>
            <a:noFill/>
          </a:ln>
        </p:spPr>
        <p:txBody>
          <a:bodyPr anchorCtr="0" anchor="ctr" bIns="19050" lIns="19050" spcFirstLastPara="1" rIns="19050" wrap="square" tIns="19050">
            <a:spAutoFit/>
          </a:bodyPr>
          <a:lstStyle/>
          <a:p>
            <a:pPr indent="0" lvl="0" marL="0" rtl="0" algn="ctr">
              <a:lnSpc>
                <a:spcPct val="110000"/>
              </a:lnSpc>
              <a:spcBef>
                <a:spcPts val="0"/>
              </a:spcBef>
              <a:spcAft>
                <a:spcPts val="0"/>
              </a:spcAft>
              <a:buSzPts val="800"/>
              <a:buNone/>
            </a:pPr>
            <a:r>
              <a:rPr b="1" lang="en-GB" sz="2600">
                <a:solidFill>
                  <a:schemeClr val="dk1"/>
                </a:solidFill>
              </a:rPr>
              <a:t>Also sagen wir gemeinsam “</a:t>
            </a:r>
            <a:r>
              <a:rPr b="1" lang="en-GB" sz="2600">
                <a:solidFill>
                  <a:schemeClr val="dk1"/>
                </a:solidFill>
              </a:rPr>
              <a:t>später!”</a:t>
            </a:r>
            <a:endParaRPr b="1" sz="2600">
              <a:solidFill>
                <a:schemeClr val="dk1"/>
              </a:solidFill>
            </a:endParaRPr>
          </a:p>
        </p:txBody>
      </p:sp>
      <p:pic>
        <p:nvPicPr>
          <p:cNvPr id="427" name="Google Shape;427;p60" title="Screenshot 2026-01-16 170706.png"/>
          <p:cNvPicPr preferRelativeResize="0"/>
          <p:nvPr/>
        </p:nvPicPr>
        <p:blipFill rotWithShape="1">
          <a:blip r:embed="rId3">
            <a:alphaModFix/>
          </a:blip>
          <a:srcRect b="800" l="1996" r="3424" t="1639"/>
          <a:stretch/>
        </p:blipFill>
        <p:spPr>
          <a:xfrm rot="554513">
            <a:off x="7905881" y="1460772"/>
            <a:ext cx="733387" cy="1794330"/>
          </a:xfrm>
          <a:prstGeom prst="rect">
            <a:avLst/>
          </a:prstGeom>
          <a:noFill/>
          <a:ln>
            <a:noFill/>
          </a:ln>
        </p:spPr>
      </p:pic>
      <p:pic>
        <p:nvPicPr>
          <p:cNvPr id="428" name="Google Shape;428;p60"/>
          <p:cNvPicPr preferRelativeResize="0"/>
          <p:nvPr/>
        </p:nvPicPr>
        <p:blipFill rotWithShape="1">
          <a:blip r:embed="rId4">
            <a:alphaModFix/>
          </a:blip>
          <a:srcRect b="0" l="0" r="0" t="0"/>
          <a:stretch/>
        </p:blipFill>
        <p:spPr>
          <a:xfrm>
            <a:off x="179063" y="1484649"/>
            <a:ext cx="1252748" cy="1826276"/>
          </a:xfrm>
          <a:prstGeom prst="rect">
            <a:avLst/>
          </a:prstGeom>
          <a:noFill/>
          <a:ln>
            <a:noFill/>
          </a:ln>
          <a:effectLst>
            <a:outerShdw blurRad="380963" rotWithShape="0" algn="bl" dir="2520000" dist="143268">
              <a:srgbClr val="000000">
                <a:alpha val="18820"/>
              </a:srgbClr>
            </a:outerShdw>
          </a:effectLst>
        </p:spPr>
      </p:pic>
      <p:pic>
        <p:nvPicPr>
          <p:cNvPr id="429" name="Google Shape;429;p60" title="SfKS Logo rund1 CMYK pos mitSZ.png"/>
          <p:cNvPicPr preferRelativeResize="0"/>
          <p:nvPr/>
        </p:nvPicPr>
        <p:blipFill>
          <a:blip r:embed="rId5">
            <a:alphaModFix/>
          </a:blip>
          <a:stretch>
            <a:fillRect/>
          </a:stretch>
        </p:blipFill>
        <p:spPr>
          <a:xfrm>
            <a:off x="8395750" y="4394460"/>
            <a:ext cx="664448" cy="66672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F59A"/>
        </a:solidFill>
      </p:bgPr>
    </p:bg>
    <p:spTree>
      <p:nvGrpSpPr>
        <p:cNvPr id="433" name="Shape 433"/>
        <p:cNvGrpSpPr/>
        <p:nvPr/>
      </p:nvGrpSpPr>
      <p:grpSpPr>
        <a:xfrm>
          <a:off x="0" y="0"/>
          <a:ext cx="0" cy="0"/>
          <a:chOff x="0" y="0"/>
          <a:chExt cx="0" cy="0"/>
        </a:xfrm>
      </p:grpSpPr>
      <p:sp>
        <p:nvSpPr>
          <p:cNvPr id="434" name="Google Shape;434;p61"/>
          <p:cNvSpPr/>
          <p:nvPr/>
        </p:nvSpPr>
        <p:spPr>
          <a:xfrm>
            <a:off x="652575" y="1514475"/>
            <a:ext cx="2427000" cy="2585700"/>
          </a:xfrm>
          <a:prstGeom prst="roundRect">
            <a:avLst>
              <a:gd fmla="val 6085" name="adj"/>
            </a:avLst>
          </a:prstGeom>
          <a:solidFill>
            <a:srgbClr val="68E186"/>
          </a:solidFill>
          <a:ln>
            <a:noFill/>
          </a:ln>
        </p:spPr>
        <p:txBody>
          <a:bodyPr anchorCtr="0" anchor="t" bIns="91425" lIns="91425" spcFirstLastPara="1" rIns="91425" wrap="square" tIns="91425">
            <a:noAutofit/>
          </a:bodyPr>
          <a:lstStyle/>
          <a:p>
            <a:pPr indent="0" lvl="0" marL="0" rtl="0" algn="ctr">
              <a:spcBef>
                <a:spcPts val="0"/>
              </a:spcBef>
              <a:spcAft>
                <a:spcPts val="0"/>
              </a:spcAft>
              <a:buSzPts val="1100"/>
              <a:buNone/>
            </a:pPr>
            <a:r>
              <a:t/>
            </a:r>
            <a:endParaRPr sz="1600">
              <a:solidFill>
                <a:schemeClr val="dk1"/>
              </a:solidFill>
            </a:endParaRPr>
          </a:p>
          <a:p>
            <a:pPr indent="0" lvl="0" marL="0" rtl="0" algn="ctr">
              <a:spcBef>
                <a:spcPts val="0"/>
              </a:spcBef>
              <a:spcAft>
                <a:spcPts val="0"/>
              </a:spcAft>
              <a:buClr>
                <a:schemeClr val="dk1"/>
              </a:buClr>
              <a:buSzPts val="1100"/>
              <a:buFont typeface="Arial"/>
              <a:buNone/>
            </a:pPr>
            <a:r>
              <a:rPr lang="en-GB" sz="1600">
                <a:solidFill>
                  <a:schemeClr val="dk1"/>
                </a:solidFill>
              </a:rPr>
              <a:t>Freiwilliger, Schweizweiter </a:t>
            </a:r>
            <a:r>
              <a:rPr b="1" lang="en-GB" sz="1600">
                <a:solidFill>
                  <a:schemeClr val="dk1"/>
                </a:solidFill>
              </a:rPr>
              <a:t>Elternpakt</a:t>
            </a:r>
            <a:endParaRPr sz="1600">
              <a:solidFill>
                <a:schemeClr val="dk1"/>
              </a:solidFill>
            </a:endParaRPr>
          </a:p>
          <a:p>
            <a:pPr indent="0" lvl="0" marL="0" marR="0" rtl="0" algn="ctr">
              <a:spcBef>
                <a:spcPts val="0"/>
              </a:spcBef>
              <a:spcAft>
                <a:spcPts val="0"/>
              </a:spcAft>
              <a:buNone/>
            </a:pPr>
            <a:r>
              <a:t/>
            </a:r>
            <a:endParaRPr>
              <a:solidFill>
                <a:schemeClr val="dk1"/>
              </a:solidFill>
            </a:endParaRPr>
          </a:p>
        </p:txBody>
      </p:sp>
      <p:sp>
        <p:nvSpPr>
          <p:cNvPr id="435" name="Google Shape;435;p61"/>
          <p:cNvSpPr/>
          <p:nvPr/>
        </p:nvSpPr>
        <p:spPr>
          <a:xfrm>
            <a:off x="3276713" y="1514475"/>
            <a:ext cx="2427000" cy="2585700"/>
          </a:xfrm>
          <a:prstGeom prst="roundRect">
            <a:avLst>
              <a:gd fmla="val 6085" name="adj"/>
            </a:avLst>
          </a:prstGeom>
          <a:solidFill>
            <a:srgbClr val="68E186"/>
          </a:solid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SzPts val="1100"/>
              <a:buNone/>
            </a:pPr>
            <a:r>
              <a:t/>
            </a:r>
            <a:endParaRPr sz="1600">
              <a:solidFill>
                <a:schemeClr val="dk1"/>
              </a:solidFill>
            </a:endParaRPr>
          </a:p>
          <a:p>
            <a:pPr indent="0" lvl="0" marL="0" rtl="0" algn="ctr">
              <a:lnSpc>
                <a:spcPct val="115000"/>
              </a:lnSpc>
              <a:spcBef>
                <a:spcPts val="1200"/>
              </a:spcBef>
              <a:spcAft>
                <a:spcPts val="1200"/>
              </a:spcAft>
              <a:buSzPts val="1100"/>
              <a:buNone/>
            </a:pPr>
            <a:r>
              <a:rPr lang="en-GB" sz="1600">
                <a:solidFill>
                  <a:schemeClr val="dk1"/>
                </a:solidFill>
              </a:rPr>
              <a:t>Eigene Vereinbarung(en) innerhalb </a:t>
            </a:r>
            <a:br>
              <a:rPr lang="en-GB" sz="1600">
                <a:solidFill>
                  <a:schemeClr val="dk1"/>
                </a:solidFill>
              </a:rPr>
            </a:br>
            <a:r>
              <a:rPr lang="en-GB" sz="1600">
                <a:solidFill>
                  <a:schemeClr val="dk1"/>
                </a:solidFill>
              </a:rPr>
              <a:t>Klasse/Verein.</a:t>
            </a:r>
            <a:endParaRPr/>
          </a:p>
        </p:txBody>
      </p:sp>
      <p:sp>
        <p:nvSpPr>
          <p:cNvPr id="436" name="Google Shape;436;p61"/>
          <p:cNvSpPr/>
          <p:nvPr/>
        </p:nvSpPr>
        <p:spPr>
          <a:xfrm>
            <a:off x="5893575" y="1514475"/>
            <a:ext cx="2427000" cy="2585700"/>
          </a:xfrm>
          <a:prstGeom prst="roundRect">
            <a:avLst>
              <a:gd fmla="val 6085" name="adj"/>
            </a:avLst>
          </a:prstGeom>
          <a:solidFill>
            <a:srgbClr val="68E186"/>
          </a:solid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SzPts val="1100"/>
              <a:buNone/>
            </a:pPr>
            <a:r>
              <a:t/>
            </a:r>
            <a:endParaRPr sz="1600">
              <a:solidFill>
                <a:schemeClr val="dk1"/>
              </a:solidFill>
            </a:endParaRPr>
          </a:p>
          <a:p>
            <a:pPr indent="0" lvl="0" marL="0" rtl="0" algn="ctr">
              <a:lnSpc>
                <a:spcPct val="115000"/>
              </a:lnSpc>
              <a:spcBef>
                <a:spcPts val="1200"/>
              </a:spcBef>
              <a:spcAft>
                <a:spcPts val="1200"/>
              </a:spcAft>
              <a:buSzPts val="1100"/>
              <a:buNone/>
            </a:pPr>
            <a:r>
              <a:rPr lang="en-GB" sz="1600">
                <a:solidFill>
                  <a:schemeClr val="dk1"/>
                </a:solidFill>
              </a:rPr>
              <a:t>Unverbindlich besprechen, was uns eigentlich wichtig ist. Danach Folgetreffen vereinbaren.</a:t>
            </a:r>
            <a:endParaRPr/>
          </a:p>
        </p:txBody>
      </p:sp>
      <p:sp>
        <p:nvSpPr>
          <p:cNvPr id="437" name="Google Shape;437;p61"/>
          <p:cNvSpPr txBox="1"/>
          <p:nvPr/>
        </p:nvSpPr>
        <p:spPr>
          <a:xfrm>
            <a:off x="357900" y="318875"/>
            <a:ext cx="8428200" cy="438600"/>
          </a:xfrm>
          <a:prstGeom prst="rect">
            <a:avLst/>
          </a:prstGeom>
          <a:noFill/>
          <a:ln>
            <a:noFill/>
          </a:ln>
        </p:spPr>
        <p:txBody>
          <a:bodyPr anchorCtr="0" anchor="ctr" bIns="19050" lIns="19050" spcFirstLastPara="1" rIns="19050" wrap="square" tIns="19050">
            <a:spAutoFit/>
          </a:bodyPr>
          <a:lstStyle/>
          <a:p>
            <a:pPr indent="0" lvl="0" marL="0" rtl="0" algn="ctr">
              <a:lnSpc>
                <a:spcPct val="110000"/>
              </a:lnSpc>
              <a:spcBef>
                <a:spcPts val="0"/>
              </a:spcBef>
              <a:spcAft>
                <a:spcPts val="0"/>
              </a:spcAft>
              <a:buSzPts val="800"/>
              <a:buNone/>
            </a:pPr>
            <a:r>
              <a:rPr b="1" lang="en-GB" sz="2600">
                <a:solidFill>
                  <a:schemeClr val="dk1"/>
                </a:solidFill>
              </a:rPr>
              <a:t>Mögliche gemeinsame Lösungen</a:t>
            </a:r>
            <a:endParaRPr b="1" sz="2600">
              <a:solidFill>
                <a:schemeClr val="dk1"/>
              </a:solidFill>
            </a:endParaRPr>
          </a:p>
        </p:txBody>
      </p:sp>
      <p:pic>
        <p:nvPicPr>
          <p:cNvPr id="438" name="Google Shape;438;p61" title="high five parent pact.png"/>
          <p:cNvPicPr preferRelativeResize="0"/>
          <p:nvPr/>
        </p:nvPicPr>
        <p:blipFill rotWithShape="1">
          <a:blip r:embed="rId3">
            <a:alphaModFix/>
          </a:blip>
          <a:srcRect b="5141" l="12064" r="11675" t="0"/>
          <a:stretch/>
        </p:blipFill>
        <p:spPr>
          <a:xfrm rot="412413">
            <a:off x="4884187" y="2804281"/>
            <a:ext cx="1530727" cy="1904139"/>
          </a:xfrm>
          <a:prstGeom prst="rect">
            <a:avLst/>
          </a:prstGeom>
          <a:noFill/>
          <a:ln>
            <a:noFill/>
          </a:ln>
        </p:spPr>
      </p:pic>
      <p:pic>
        <p:nvPicPr>
          <p:cNvPr id="439" name="Google Shape;439;p61"/>
          <p:cNvPicPr preferRelativeResize="0"/>
          <p:nvPr/>
        </p:nvPicPr>
        <p:blipFill>
          <a:blip r:embed="rId4">
            <a:alphaModFix/>
          </a:blip>
          <a:stretch>
            <a:fillRect/>
          </a:stretch>
        </p:blipFill>
        <p:spPr>
          <a:xfrm>
            <a:off x="1021338" y="2820125"/>
            <a:ext cx="1695925" cy="1695925"/>
          </a:xfrm>
          <a:prstGeom prst="rect">
            <a:avLst/>
          </a:prstGeom>
          <a:noFill/>
          <a:ln>
            <a:noFill/>
          </a:ln>
        </p:spPr>
      </p:pic>
      <p:pic>
        <p:nvPicPr>
          <p:cNvPr id="440" name="Google Shape;440;p61"/>
          <p:cNvPicPr preferRelativeResize="0"/>
          <p:nvPr/>
        </p:nvPicPr>
        <p:blipFill rotWithShape="1">
          <a:blip r:embed="rId5">
            <a:alphaModFix/>
          </a:blip>
          <a:srcRect b="25412" l="5256" r="64464" t="35451"/>
          <a:stretch/>
        </p:blipFill>
        <p:spPr>
          <a:xfrm rot="-880078">
            <a:off x="1558681" y="1074531"/>
            <a:ext cx="619889" cy="707410"/>
          </a:xfrm>
          <a:prstGeom prst="rect">
            <a:avLst/>
          </a:prstGeom>
          <a:noFill/>
          <a:ln>
            <a:noFill/>
          </a:ln>
        </p:spPr>
      </p:pic>
      <p:pic>
        <p:nvPicPr>
          <p:cNvPr id="441" name="Google Shape;441;p61"/>
          <p:cNvPicPr preferRelativeResize="0"/>
          <p:nvPr/>
        </p:nvPicPr>
        <p:blipFill rotWithShape="1">
          <a:blip r:embed="rId5">
            <a:alphaModFix/>
          </a:blip>
          <a:srcRect b="21899" l="35926" r="35357" t="30669"/>
          <a:stretch/>
        </p:blipFill>
        <p:spPr>
          <a:xfrm rot="781563">
            <a:off x="4192178" y="998959"/>
            <a:ext cx="588793" cy="858557"/>
          </a:xfrm>
          <a:prstGeom prst="rect">
            <a:avLst/>
          </a:prstGeom>
          <a:noFill/>
          <a:ln>
            <a:noFill/>
          </a:ln>
        </p:spPr>
      </p:pic>
      <p:pic>
        <p:nvPicPr>
          <p:cNvPr id="442" name="Google Shape;442;p61"/>
          <p:cNvPicPr preferRelativeResize="0"/>
          <p:nvPr/>
        </p:nvPicPr>
        <p:blipFill rotWithShape="1">
          <a:blip r:embed="rId5">
            <a:alphaModFix/>
          </a:blip>
          <a:srcRect b="21899" l="65436" r="0" t="30669"/>
          <a:stretch/>
        </p:blipFill>
        <p:spPr>
          <a:xfrm rot="-688562">
            <a:off x="6797319" y="1084961"/>
            <a:ext cx="677611" cy="820952"/>
          </a:xfrm>
          <a:prstGeom prst="rect">
            <a:avLst/>
          </a:prstGeom>
          <a:noFill/>
          <a:ln>
            <a:noFill/>
          </a:ln>
        </p:spPr>
      </p:pic>
      <p:pic>
        <p:nvPicPr>
          <p:cNvPr id="443" name="Google Shape;443;p61" title="SfKS Logo rund1 CMYK pos mitSZ.png"/>
          <p:cNvPicPr preferRelativeResize="0"/>
          <p:nvPr/>
        </p:nvPicPr>
        <p:blipFill>
          <a:blip r:embed="rId6">
            <a:alphaModFix/>
          </a:blip>
          <a:stretch>
            <a:fillRect/>
          </a:stretch>
        </p:blipFill>
        <p:spPr>
          <a:xfrm>
            <a:off x="8395750" y="4394460"/>
            <a:ext cx="664448" cy="66672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B7EB"/>
        </a:solidFill>
      </p:bgPr>
    </p:bg>
    <p:spTree>
      <p:nvGrpSpPr>
        <p:cNvPr id="447" name="Shape 447"/>
        <p:cNvGrpSpPr/>
        <p:nvPr/>
      </p:nvGrpSpPr>
      <p:grpSpPr>
        <a:xfrm>
          <a:off x="0" y="0"/>
          <a:ext cx="0" cy="0"/>
          <a:chOff x="0" y="0"/>
          <a:chExt cx="0" cy="0"/>
        </a:xfrm>
      </p:grpSpPr>
      <p:sp>
        <p:nvSpPr>
          <p:cNvPr id="448" name="Google Shape;448;p62"/>
          <p:cNvSpPr txBox="1"/>
          <p:nvPr/>
        </p:nvSpPr>
        <p:spPr>
          <a:xfrm>
            <a:off x="357900" y="318875"/>
            <a:ext cx="8428200" cy="438600"/>
          </a:xfrm>
          <a:prstGeom prst="rect">
            <a:avLst/>
          </a:prstGeom>
          <a:noFill/>
          <a:ln>
            <a:noFill/>
          </a:ln>
        </p:spPr>
        <p:txBody>
          <a:bodyPr anchorCtr="0" anchor="ctr" bIns="19050" lIns="19050" spcFirstLastPara="1" rIns="19050" wrap="square" tIns="19050">
            <a:spAutoFit/>
          </a:bodyPr>
          <a:lstStyle/>
          <a:p>
            <a:pPr indent="0" lvl="0" marL="0" rtl="0" algn="ctr">
              <a:lnSpc>
                <a:spcPct val="110000"/>
              </a:lnSpc>
              <a:spcBef>
                <a:spcPts val="0"/>
              </a:spcBef>
              <a:spcAft>
                <a:spcPts val="0"/>
              </a:spcAft>
              <a:buSzPts val="800"/>
              <a:buNone/>
            </a:pPr>
            <a:r>
              <a:rPr b="1" lang="en-GB" sz="2600">
                <a:solidFill>
                  <a:schemeClr val="dk1"/>
                </a:solidFill>
              </a:rPr>
              <a:t>Fragen in die Runde</a:t>
            </a:r>
            <a:endParaRPr b="1" sz="2600">
              <a:solidFill>
                <a:schemeClr val="dk1"/>
              </a:solidFill>
            </a:endParaRPr>
          </a:p>
        </p:txBody>
      </p:sp>
      <p:sp>
        <p:nvSpPr>
          <p:cNvPr id="449" name="Google Shape;449;p62"/>
          <p:cNvSpPr/>
          <p:nvPr/>
        </p:nvSpPr>
        <p:spPr>
          <a:xfrm>
            <a:off x="4134675" y="1057275"/>
            <a:ext cx="3996600" cy="1733700"/>
          </a:xfrm>
          <a:prstGeom prst="roundRect">
            <a:avLst>
              <a:gd fmla="val 11183" name="adj"/>
            </a:avLst>
          </a:prstGeom>
          <a:solidFill>
            <a:srgbClr val="DCF59A"/>
          </a:solidFill>
          <a:ln>
            <a:noFill/>
          </a:ln>
        </p:spPr>
        <p:txBody>
          <a:bodyPr anchorCtr="0" anchor="ctr" bIns="82800" lIns="82800" spcFirstLastPara="1" rIns="82800" wrap="square" tIns="82800">
            <a:noAutofit/>
          </a:bodyPr>
          <a:lstStyle/>
          <a:p>
            <a:pPr indent="0" lvl="0" marL="0" rtl="0" algn="ctr">
              <a:lnSpc>
                <a:spcPct val="115000"/>
              </a:lnSpc>
              <a:spcBef>
                <a:spcPts val="0"/>
              </a:spcBef>
              <a:spcAft>
                <a:spcPts val="0"/>
              </a:spcAft>
              <a:buNone/>
            </a:pPr>
            <a:r>
              <a:rPr lang="en-GB">
                <a:solidFill>
                  <a:srgbClr val="00353F"/>
                </a:solidFill>
              </a:rPr>
              <a:t>Was könnten wir noch tun, um unseren Kindern in dieser Angelegenheit zu helfen?</a:t>
            </a:r>
            <a:endParaRPr/>
          </a:p>
        </p:txBody>
      </p:sp>
      <p:sp>
        <p:nvSpPr>
          <p:cNvPr id="450" name="Google Shape;450;p62"/>
          <p:cNvSpPr/>
          <p:nvPr/>
        </p:nvSpPr>
        <p:spPr>
          <a:xfrm>
            <a:off x="2080400" y="1057275"/>
            <a:ext cx="1905300" cy="1733700"/>
          </a:xfrm>
          <a:prstGeom prst="roundRect">
            <a:avLst>
              <a:gd fmla="val 12181" name="adj"/>
            </a:avLst>
          </a:prstGeom>
          <a:solidFill>
            <a:srgbClr val="DCF59A"/>
          </a:solidFill>
          <a:ln>
            <a:noFill/>
          </a:ln>
        </p:spPr>
        <p:txBody>
          <a:bodyPr anchorCtr="0" anchor="ctr" bIns="82800" lIns="82800" spcFirstLastPara="1" rIns="82800" wrap="square" tIns="82800">
            <a:noAutofit/>
          </a:bodyPr>
          <a:lstStyle/>
          <a:p>
            <a:pPr indent="0" lvl="0" marL="0" rtl="0" algn="ctr">
              <a:lnSpc>
                <a:spcPct val="115000"/>
              </a:lnSpc>
              <a:spcBef>
                <a:spcPts val="0"/>
              </a:spcBef>
              <a:spcAft>
                <a:spcPts val="0"/>
              </a:spcAft>
              <a:buClr>
                <a:schemeClr val="dk1"/>
              </a:buClr>
              <a:buSzPts val="1100"/>
              <a:buFont typeface="Arial"/>
              <a:buNone/>
            </a:pPr>
            <a:r>
              <a:rPr lang="en-GB">
                <a:solidFill>
                  <a:srgbClr val="00353F"/>
                </a:solidFill>
              </a:rPr>
              <a:t>Wie steht’s mit dem Übergang zu eigenen Konten bei Sozialen Medien?</a:t>
            </a:r>
            <a:endParaRPr>
              <a:solidFill>
                <a:srgbClr val="00353F"/>
              </a:solidFill>
            </a:endParaRPr>
          </a:p>
        </p:txBody>
      </p:sp>
      <p:sp>
        <p:nvSpPr>
          <p:cNvPr id="451" name="Google Shape;451;p62"/>
          <p:cNvSpPr/>
          <p:nvPr/>
        </p:nvSpPr>
        <p:spPr>
          <a:xfrm>
            <a:off x="503475" y="1057275"/>
            <a:ext cx="1454700" cy="3779400"/>
          </a:xfrm>
          <a:prstGeom prst="roundRect">
            <a:avLst>
              <a:gd fmla="val 9326" name="adj"/>
            </a:avLst>
          </a:prstGeom>
          <a:solidFill>
            <a:srgbClr val="DCF59A"/>
          </a:solidFill>
          <a:ln>
            <a:noFill/>
          </a:ln>
        </p:spPr>
        <p:txBody>
          <a:bodyPr anchorCtr="0" anchor="ctr" bIns="82800" lIns="82800" spcFirstLastPara="1" rIns="82800" wrap="square" tIns="82800">
            <a:noAutofit/>
          </a:bodyPr>
          <a:lstStyle/>
          <a:p>
            <a:pPr indent="0" lvl="0" marL="0" rtl="0" algn="ctr">
              <a:lnSpc>
                <a:spcPct val="115000"/>
              </a:lnSpc>
              <a:spcBef>
                <a:spcPts val="0"/>
              </a:spcBef>
              <a:spcAft>
                <a:spcPts val="0"/>
              </a:spcAft>
              <a:buNone/>
            </a:pPr>
            <a:r>
              <a:rPr lang="en-GB">
                <a:solidFill>
                  <a:srgbClr val="00353F"/>
                </a:solidFill>
              </a:rPr>
              <a:t>Was sind deine grössten Bedenken hinsichtlich </a:t>
            </a:r>
            <a:br>
              <a:rPr lang="en-GB">
                <a:solidFill>
                  <a:srgbClr val="00353F"/>
                </a:solidFill>
              </a:rPr>
            </a:br>
            <a:r>
              <a:rPr lang="en-GB">
                <a:solidFill>
                  <a:srgbClr val="00353F"/>
                </a:solidFill>
              </a:rPr>
              <a:t>des ersten Smartphones?</a:t>
            </a:r>
            <a:endParaRPr/>
          </a:p>
        </p:txBody>
      </p:sp>
      <p:sp>
        <p:nvSpPr>
          <p:cNvPr id="452" name="Google Shape;452;p62"/>
          <p:cNvSpPr/>
          <p:nvPr/>
        </p:nvSpPr>
        <p:spPr>
          <a:xfrm>
            <a:off x="2093769" y="2915475"/>
            <a:ext cx="1905300" cy="1921200"/>
          </a:xfrm>
          <a:prstGeom prst="roundRect">
            <a:avLst>
              <a:gd fmla="val 11002" name="adj"/>
            </a:avLst>
          </a:prstGeom>
          <a:solidFill>
            <a:srgbClr val="DCF59A"/>
          </a:solidFill>
          <a:ln>
            <a:noFill/>
          </a:ln>
        </p:spPr>
        <p:txBody>
          <a:bodyPr anchorCtr="0" anchor="ctr" bIns="82800" lIns="82800" spcFirstLastPara="1" rIns="82800" wrap="square" tIns="82800">
            <a:noAutofit/>
          </a:bodyPr>
          <a:lstStyle/>
          <a:p>
            <a:pPr indent="0" lvl="0" marL="0" rtl="0" algn="ctr">
              <a:lnSpc>
                <a:spcPct val="115000"/>
              </a:lnSpc>
              <a:spcBef>
                <a:spcPts val="0"/>
              </a:spcBef>
              <a:spcAft>
                <a:spcPts val="0"/>
              </a:spcAft>
              <a:buClr>
                <a:schemeClr val="dk1"/>
              </a:buClr>
              <a:buSzPts val="1100"/>
              <a:buFont typeface="Arial"/>
              <a:buNone/>
            </a:pPr>
            <a:r>
              <a:rPr lang="en-GB">
                <a:solidFill>
                  <a:srgbClr val="00353F"/>
                </a:solidFill>
              </a:rPr>
              <a:t>Was hältst du vom Elternpakt? Hast du Bedenken diesbezüglich?</a:t>
            </a:r>
            <a:endParaRPr>
              <a:solidFill>
                <a:schemeClr val="dk1"/>
              </a:solidFill>
            </a:endParaRPr>
          </a:p>
        </p:txBody>
      </p:sp>
      <p:sp>
        <p:nvSpPr>
          <p:cNvPr id="453" name="Google Shape;453;p62"/>
          <p:cNvSpPr/>
          <p:nvPr/>
        </p:nvSpPr>
        <p:spPr>
          <a:xfrm>
            <a:off x="6617500" y="2915475"/>
            <a:ext cx="1513800" cy="1921200"/>
          </a:xfrm>
          <a:prstGeom prst="roundRect">
            <a:avLst>
              <a:gd fmla="val 10409" name="adj"/>
            </a:avLst>
          </a:prstGeom>
          <a:solidFill>
            <a:srgbClr val="DCF59A"/>
          </a:solidFill>
          <a:ln>
            <a:noFill/>
          </a:ln>
        </p:spPr>
        <p:txBody>
          <a:bodyPr anchorCtr="0" anchor="ctr" bIns="82800" lIns="82800" spcFirstLastPara="1" rIns="82800" wrap="square" tIns="82800">
            <a:noAutofit/>
          </a:bodyPr>
          <a:lstStyle/>
          <a:p>
            <a:pPr indent="0" lvl="0" marL="0" marR="0" rtl="0" algn="l">
              <a:lnSpc>
                <a:spcPct val="115000"/>
              </a:lnSpc>
              <a:spcBef>
                <a:spcPts val="0"/>
              </a:spcBef>
              <a:spcAft>
                <a:spcPts val="0"/>
              </a:spcAft>
              <a:buClr>
                <a:schemeClr val="dk1"/>
              </a:buClr>
              <a:buSzPts val="1100"/>
              <a:buFont typeface="Arial"/>
              <a:buNone/>
            </a:pPr>
            <a:r>
              <a:rPr b="1" lang="en-GB" sz="1600">
                <a:solidFill>
                  <a:srgbClr val="00353F"/>
                </a:solidFill>
              </a:rPr>
              <a:t>Infos, </a:t>
            </a:r>
            <a:br>
              <a:rPr b="1" lang="en-GB" sz="1600">
                <a:solidFill>
                  <a:srgbClr val="00353F"/>
                </a:solidFill>
              </a:rPr>
            </a:br>
            <a:r>
              <a:rPr b="1" lang="en-GB" sz="1600">
                <a:solidFill>
                  <a:srgbClr val="00353F"/>
                </a:solidFill>
              </a:rPr>
              <a:t>Tipps und Ressourcen:</a:t>
            </a:r>
            <a:endParaRPr sz="1600">
              <a:solidFill>
                <a:srgbClr val="00353F"/>
              </a:solidFill>
            </a:endParaRPr>
          </a:p>
          <a:p>
            <a:pPr indent="0" lvl="0" marL="0" marR="0" rtl="0" algn="l">
              <a:lnSpc>
                <a:spcPct val="115000"/>
              </a:lnSpc>
              <a:spcBef>
                <a:spcPts val="0"/>
              </a:spcBef>
              <a:spcAft>
                <a:spcPts val="0"/>
              </a:spcAft>
              <a:buClr>
                <a:schemeClr val="dk1"/>
              </a:buClr>
              <a:buSzPts val="1100"/>
              <a:buFont typeface="Arial"/>
              <a:buNone/>
            </a:pPr>
            <a:r>
              <a:t/>
            </a:r>
            <a:endParaRPr>
              <a:solidFill>
                <a:srgbClr val="00353F"/>
              </a:solidFill>
            </a:endParaRPr>
          </a:p>
          <a:p>
            <a:pPr indent="0" lvl="0" marL="0" marR="0" rtl="0" algn="l">
              <a:lnSpc>
                <a:spcPct val="115000"/>
              </a:lnSpc>
              <a:spcBef>
                <a:spcPts val="0"/>
              </a:spcBef>
              <a:spcAft>
                <a:spcPts val="0"/>
              </a:spcAft>
              <a:buClr>
                <a:schemeClr val="dk1"/>
              </a:buClr>
              <a:buSzPts val="1100"/>
              <a:buFont typeface="Arial"/>
              <a:buNone/>
            </a:pPr>
            <a:r>
              <a:t/>
            </a:r>
            <a:endParaRPr>
              <a:solidFill>
                <a:srgbClr val="00353F"/>
              </a:solidFill>
            </a:endParaRPr>
          </a:p>
          <a:p>
            <a:pPr indent="0" lvl="0" marL="0" marR="0" rtl="0" algn="l">
              <a:lnSpc>
                <a:spcPct val="115000"/>
              </a:lnSpc>
              <a:spcBef>
                <a:spcPts val="0"/>
              </a:spcBef>
              <a:spcAft>
                <a:spcPts val="0"/>
              </a:spcAft>
              <a:buClr>
                <a:schemeClr val="dk1"/>
              </a:buClr>
              <a:buSzPts val="1100"/>
              <a:buFont typeface="Arial"/>
              <a:buNone/>
            </a:pPr>
            <a:r>
              <a:t/>
            </a:r>
            <a:endParaRPr>
              <a:solidFill>
                <a:srgbClr val="00353F"/>
              </a:solidFill>
            </a:endParaRPr>
          </a:p>
        </p:txBody>
      </p:sp>
      <p:pic>
        <p:nvPicPr>
          <p:cNvPr id="454" name="Google Shape;454;p62"/>
          <p:cNvPicPr preferRelativeResize="0"/>
          <p:nvPr/>
        </p:nvPicPr>
        <p:blipFill>
          <a:blip r:embed="rId3">
            <a:alphaModFix/>
          </a:blip>
          <a:stretch>
            <a:fillRect/>
          </a:stretch>
        </p:blipFill>
        <p:spPr>
          <a:xfrm>
            <a:off x="6959725" y="3930250"/>
            <a:ext cx="829350" cy="829350"/>
          </a:xfrm>
          <a:prstGeom prst="rect">
            <a:avLst/>
          </a:prstGeom>
          <a:noFill/>
          <a:ln>
            <a:noFill/>
          </a:ln>
        </p:spPr>
      </p:pic>
      <p:pic>
        <p:nvPicPr>
          <p:cNvPr id="455" name="Google Shape;455;p62" title="SfKS Logo rund1 CMYK pos mitSZ.png"/>
          <p:cNvPicPr preferRelativeResize="0"/>
          <p:nvPr/>
        </p:nvPicPr>
        <p:blipFill>
          <a:blip r:embed="rId4">
            <a:alphaModFix/>
          </a:blip>
          <a:stretch>
            <a:fillRect/>
          </a:stretch>
        </p:blipFill>
        <p:spPr>
          <a:xfrm>
            <a:off x="8395750" y="4394460"/>
            <a:ext cx="664448" cy="666726"/>
          </a:xfrm>
          <a:prstGeom prst="rect">
            <a:avLst/>
          </a:prstGeom>
          <a:noFill/>
          <a:ln>
            <a:noFill/>
          </a:ln>
        </p:spPr>
      </p:pic>
      <p:sp>
        <p:nvSpPr>
          <p:cNvPr id="456" name="Google Shape;456;p62"/>
          <p:cNvSpPr/>
          <p:nvPr/>
        </p:nvSpPr>
        <p:spPr>
          <a:xfrm>
            <a:off x="4134675" y="2915475"/>
            <a:ext cx="2369400" cy="1921200"/>
          </a:xfrm>
          <a:prstGeom prst="roundRect">
            <a:avLst>
              <a:gd fmla="val 10409" name="adj"/>
            </a:avLst>
          </a:prstGeom>
          <a:solidFill>
            <a:srgbClr val="DCF59A"/>
          </a:solidFill>
          <a:ln>
            <a:noFill/>
          </a:ln>
        </p:spPr>
        <p:txBody>
          <a:bodyPr anchorCtr="0" anchor="ctr" bIns="82800" lIns="82800" spcFirstLastPara="1" rIns="82800" wrap="square" tIns="82800">
            <a:noAutofit/>
          </a:bodyPr>
          <a:lstStyle/>
          <a:p>
            <a:pPr indent="0" lvl="0" marL="0" marR="0" rtl="0" algn="ctr">
              <a:lnSpc>
                <a:spcPct val="115000"/>
              </a:lnSpc>
              <a:spcBef>
                <a:spcPts val="0"/>
              </a:spcBef>
              <a:spcAft>
                <a:spcPts val="0"/>
              </a:spcAft>
              <a:buNone/>
            </a:pPr>
            <a:r>
              <a:rPr lang="en-GB">
                <a:solidFill>
                  <a:srgbClr val="00353F"/>
                </a:solidFill>
              </a:rPr>
              <a:t>Vernetze dich mit anderen Eltern in der Chatgruppe (nach Kanton aufgeteilt):</a:t>
            </a:r>
            <a:endParaRPr>
              <a:solidFill>
                <a:srgbClr val="00353F"/>
              </a:solidFill>
            </a:endParaRPr>
          </a:p>
          <a:p>
            <a:pPr indent="0" lvl="0" marL="0" marR="0" rtl="0" algn="ctr">
              <a:lnSpc>
                <a:spcPct val="115000"/>
              </a:lnSpc>
              <a:spcBef>
                <a:spcPts val="0"/>
              </a:spcBef>
              <a:spcAft>
                <a:spcPts val="0"/>
              </a:spcAft>
              <a:buClr>
                <a:schemeClr val="dk1"/>
              </a:buClr>
              <a:buSzPts val="1100"/>
              <a:buFont typeface="Arial"/>
              <a:buNone/>
            </a:pPr>
            <a:r>
              <a:t/>
            </a:r>
            <a:endParaRPr>
              <a:solidFill>
                <a:srgbClr val="00353F"/>
              </a:solidFill>
            </a:endParaRPr>
          </a:p>
          <a:p>
            <a:pPr indent="0" lvl="0" marL="0" marR="0" rtl="0" algn="ctr">
              <a:lnSpc>
                <a:spcPct val="115000"/>
              </a:lnSpc>
              <a:spcBef>
                <a:spcPts val="0"/>
              </a:spcBef>
              <a:spcAft>
                <a:spcPts val="0"/>
              </a:spcAft>
              <a:buClr>
                <a:schemeClr val="dk1"/>
              </a:buClr>
              <a:buSzPts val="1100"/>
              <a:buFont typeface="Arial"/>
              <a:buNone/>
            </a:pPr>
            <a:r>
              <a:t/>
            </a:r>
            <a:endParaRPr>
              <a:solidFill>
                <a:srgbClr val="00353F"/>
              </a:solidFill>
            </a:endParaRPr>
          </a:p>
          <a:p>
            <a:pPr indent="0" lvl="0" marL="0" marR="0" rtl="0" algn="ctr">
              <a:lnSpc>
                <a:spcPct val="115000"/>
              </a:lnSpc>
              <a:spcBef>
                <a:spcPts val="0"/>
              </a:spcBef>
              <a:spcAft>
                <a:spcPts val="0"/>
              </a:spcAft>
              <a:buClr>
                <a:schemeClr val="dk1"/>
              </a:buClr>
              <a:buSzPts val="1100"/>
              <a:buFont typeface="Arial"/>
              <a:buNone/>
            </a:pPr>
            <a:r>
              <a:t/>
            </a:r>
            <a:endParaRPr>
              <a:solidFill>
                <a:srgbClr val="00353F"/>
              </a:solidFill>
            </a:endParaRPr>
          </a:p>
        </p:txBody>
      </p:sp>
      <p:pic>
        <p:nvPicPr>
          <p:cNvPr id="457" name="Google Shape;457;p62"/>
          <p:cNvPicPr preferRelativeResize="0"/>
          <p:nvPr/>
        </p:nvPicPr>
        <p:blipFill>
          <a:blip r:embed="rId5">
            <a:alphaModFix/>
          </a:blip>
          <a:stretch>
            <a:fillRect/>
          </a:stretch>
        </p:blipFill>
        <p:spPr>
          <a:xfrm>
            <a:off x="4893600" y="3929414"/>
            <a:ext cx="829350" cy="831011"/>
          </a:xfrm>
          <a:prstGeom prst="rect">
            <a:avLst/>
          </a:prstGeom>
          <a:solidFill>
            <a:schemeClr val="lt1"/>
          </a:solid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B7EB"/>
        </a:solidFill>
      </p:bgPr>
    </p:bg>
    <p:spTree>
      <p:nvGrpSpPr>
        <p:cNvPr id="461" name="Shape 461"/>
        <p:cNvGrpSpPr/>
        <p:nvPr/>
      </p:nvGrpSpPr>
      <p:grpSpPr>
        <a:xfrm>
          <a:off x="0" y="0"/>
          <a:ext cx="0" cy="0"/>
          <a:chOff x="0" y="0"/>
          <a:chExt cx="0" cy="0"/>
        </a:xfrm>
      </p:grpSpPr>
      <p:sp>
        <p:nvSpPr>
          <p:cNvPr id="462" name="Google Shape;462;p63"/>
          <p:cNvSpPr txBox="1"/>
          <p:nvPr/>
        </p:nvSpPr>
        <p:spPr>
          <a:xfrm>
            <a:off x="267675" y="1917460"/>
            <a:ext cx="8650800" cy="808200"/>
          </a:xfrm>
          <a:prstGeom prst="rect">
            <a:avLst/>
          </a:prstGeom>
          <a:noFill/>
          <a:ln>
            <a:noFill/>
          </a:ln>
        </p:spPr>
        <p:txBody>
          <a:bodyPr anchorCtr="0" anchor="ctr" bIns="19050" lIns="19050" spcFirstLastPara="1" rIns="19050" wrap="square" tIns="19050">
            <a:spAutoFit/>
          </a:bodyPr>
          <a:lstStyle/>
          <a:p>
            <a:pPr indent="0" lvl="0" marL="0" marR="0" rtl="0" algn="ctr">
              <a:spcBef>
                <a:spcPts val="0"/>
              </a:spcBef>
              <a:spcAft>
                <a:spcPts val="0"/>
              </a:spcAft>
              <a:buNone/>
            </a:pPr>
            <a:r>
              <a:rPr b="1" lang="en-GB" sz="3000">
                <a:solidFill>
                  <a:schemeClr val="dk1"/>
                </a:solidFill>
              </a:rPr>
              <a:t>Anhang</a:t>
            </a:r>
            <a:endParaRPr b="1" sz="3000">
              <a:solidFill>
                <a:schemeClr val="dk1"/>
              </a:solidFill>
            </a:endParaRPr>
          </a:p>
          <a:p>
            <a:pPr indent="0" lvl="0" marL="0" marR="0" rtl="0" algn="l">
              <a:spcBef>
                <a:spcPts val="0"/>
              </a:spcBef>
              <a:spcAft>
                <a:spcPts val="0"/>
              </a:spcAft>
              <a:buNone/>
            </a:pPr>
            <a:r>
              <a:t/>
            </a:r>
            <a:endParaRPr b="1" sz="2000">
              <a:solidFill>
                <a:schemeClr val="dk1"/>
              </a:solidFill>
            </a:endParaRPr>
          </a:p>
        </p:txBody>
      </p:sp>
      <p:pic>
        <p:nvPicPr>
          <p:cNvPr id="463" name="Google Shape;463;p63" title="SfKS Logo rund1 CMYK pos mitSZ.png"/>
          <p:cNvPicPr preferRelativeResize="0"/>
          <p:nvPr/>
        </p:nvPicPr>
        <p:blipFill>
          <a:blip r:embed="rId3">
            <a:alphaModFix/>
          </a:blip>
          <a:stretch>
            <a:fillRect/>
          </a:stretch>
        </p:blipFill>
        <p:spPr>
          <a:xfrm>
            <a:off x="8395750" y="4394460"/>
            <a:ext cx="664448" cy="66672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B7EB"/>
        </a:solidFill>
      </p:bgPr>
    </p:bg>
    <p:spTree>
      <p:nvGrpSpPr>
        <p:cNvPr id="467" name="Shape 467"/>
        <p:cNvGrpSpPr/>
        <p:nvPr/>
      </p:nvGrpSpPr>
      <p:grpSpPr>
        <a:xfrm>
          <a:off x="0" y="0"/>
          <a:ext cx="0" cy="0"/>
          <a:chOff x="0" y="0"/>
          <a:chExt cx="0" cy="0"/>
        </a:xfrm>
      </p:grpSpPr>
      <p:pic>
        <p:nvPicPr>
          <p:cNvPr id="468" name="Google Shape;468;p64" title="Screenshot 2026-01-23 103148.png"/>
          <p:cNvPicPr preferRelativeResize="0"/>
          <p:nvPr/>
        </p:nvPicPr>
        <p:blipFill rotWithShape="1">
          <a:blip r:embed="rId3">
            <a:alphaModFix/>
          </a:blip>
          <a:srcRect b="2875" l="0" r="0" t="2875"/>
          <a:stretch/>
        </p:blipFill>
        <p:spPr>
          <a:xfrm>
            <a:off x="889575" y="4015400"/>
            <a:ext cx="952500" cy="952500"/>
          </a:xfrm>
          <a:prstGeom prst="ellipse">
            <a:avLst/>
          </a:prstGeom>
          <a:noFill/>
          <a:ln>
            <a:noFill/>
          </a:ln>
          <a:effectLst>
            <a:outerShdw blurRad="385763" rotWithShape="0" algn="bl" dir="4200000" dist="92869">
              <a:srgbClr val="000000">
                <a:alpha val="24710"/>
              </a:srgbClr>
            </a:outerShdw>
          </a:effectLst>
        </p:spPr>
      </p:pic>
      <p:sp>
        <p:nvSpPr>
          <p:cNvPr id="469" name="Google Shape;469;p64"/>
          <p:cNvSpPr/>
          <p:nvPr/>
        </p:nvSpPr>
        <p:spPr>
          <a:xfrm>
            <a:off x="652250" y="1044100"/>
            <a:ext cx="7668600" cy="2581200"/>
          </a:xfrm>
          <a:prstGeom prst="wedgeRoundRectCallout">
            <a:avLst>
              <a:gd fmla="val -37767" name="adj1"/>
              <a:gd fmla="val 64418" name="adj2"/>
              <a:gd fmla="val 0" name="adj3"/>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10000"/>
              </a:lnSpc>
              <a:spcBef>
                <a:spcPts val="0"/>
              </a:spcBef>
              <a:spcAft>
                <a:spcPts val="0"/>
              </a:spcAft>
              <a:buNone/>
            </a:pPr>
            <a:r>
              <a:t/>
            </a:r>
            <a:endParaRPr sz="1800">
              <a:solidFill>
                <a:srgbClr val="00353F"/>
              </a:solidFill>
            </a:endParaRPr>
          </a:p>
          <a:p>
            <a:pPr indent="0" lvl="0" marL="0" marR="0" rtl="0" algn="ctr">
              <a:lnSpc>
                <a:spcPct val="110000"/>
              </a:lnSpc>
              <a:spcBef>
                <a:spcPts val="0"/>
              </a:spcBef>
              <a:spcAft>
                <a:spcPts val="0"/>
              </a:spcAft>
              <a:buNone/>
            </a:pPr>
            <a:r>
              <a:t/>
            </a:r>
            <a:endParaRPr sz="1800">
              <a:solidFill>
                <a:srgbClr val="00353F"/>
              </a:solidFill>
            </a:endParaRPr>
          </a:p>
          <a:p>
            <a:pPr indent="0" lvl="0" marL="0" marR="0" rtl="0" algn="ctr">
              <a:lnSpc>
                <a:spcPct val="110000"/>
              </a:lnSpc>
              <a:spcBef>
                <a:spcPts val="0"/>
              </a:spcBef>
              <a:spcAft>
                <a:spcPts val="0"/>
              </a:spcAft>
              <a:buNone/>
            </a:pPr>
            <a:r>
              <a:rPr lang="en-GB" sz="1800">
                <a:solidFill>
                  <a:srgbClr val="00353F"/>
                </a:solidFill>
              </a:rPr>
              <a:t>“</a:t>
            </a:r>
            <a:r>
              <a:rPr lang="en-GB" sz="1800">
                <a:solidFill>
                  <a:schemeClr val="dk1"/>
                </a:solidFill>
              </a:rPr>
              <a:t>Jugendliche bekommen von KI-Begleitern und KI-Chatbots </a:t>
            </a:r>
            <a:r>
              <a:rPr b="1" lang="en-GB" sz="1800">
                <a:solidFill>
                  <a:schemeClr val="dk1"/>
                </a:solidFill>
              </a:rPr>
              <a:t>bedingungslose Zuwendung</a:t>
            </a:r>
            <a:r>
              <a:rPr lang="en-GB" sz="1800">
                <a:solidFill>
                  <a:schemeClr val="dk1"/>
                </a:solidFill>
              </a:rPr>
              <a:t> und Bestätigung. KI bietet den perfekten Rückzugsraum vom Performance-Druck auf Social Media. Diese </a:t>
            </a:r>
            <a:r>
              <a:rPr b="1" lang="en-GB" sz="1800">
                <a:solidFill>
                  <a:schemeClr val="dk1"/>
                </a:solidFill>
              </a:rPr>
              <a:t>simulierte Intimität </a:t>
            </a:r>
            <a:r>
              <a:rPr lang="en-GB" sz="1800">
                <a:solidFill>
                  <a:schemeClr val="dk1"/>
                </a:solidFill>
              </a:rPr>
              <a:t>lässt aber genau die sozialen </a:t>
            </a:r>
            <a:r>
              <a:rPr b="1" lang="en-GB" sz="1800">
                <a:solidFill>
                  <a:schemeClr val="dk1"/>
                </a:solidFill>
              </a:rPr>
              <a:t>Fähigkeiten verkümmern</a:t>
            </a:r>
            <a:r>
              <a:rPr lang="en-GB" sz="1800">
                <a:solidFill>
                  <a:schemeClr val="dk1"/>
                </a:solidFill>
              </a:rPr>
              <a:t>, die für Beziehungen in der realen Welt nötig sind.”</a:t>
            </a:r>
            <a:endParaRPr sz="1800">
              <a:solidFill>
                <a:schemeClr val="dk1"/>
              </a:solidFill>
            </a:endParaRPr>
          </a:p>
          <a:p>
            <a:pPr indent="0" lvl="0" marL="0" marR="0" rtl="0" algn="ctr">
              <a:lnSpc>
                <a:spcPct val="110000"/>
              </a:lnSpc>
              <a:spcBef>
                <a:spcPts val="0"/>
              </a:spcBef>
              <a:spcAft>
                <a:spcPts val="0"/>
              </a:spcAft>
              <a:buNone/>
            </a:pPr>
            <a:r>
              <a:t/>
            </a:r>
            <a:endParaRPr sz="1800">
              <a:solidFill>
                <a:schemeClr val="dk1"/>
              </a:solidFill>
            </a:endParaRPr>
          </a:p>
          <a:p>
            <a:pPr indent="0" lvl="0" marL="0" marR="0" rtl="0" algn="ctr">
              <a:lnSpc>
                <a:spcPct val="110000"/>
              </a:lnSpc>
              <a:spcBef>
                <a:spcPts val="0"/>
              </a:spcBef>
              <a:spcAft>
                <a:spcPts val="0"/>
              </a:spcAft>
              <a:buNone/>
            </a:pPr>
            <a:r>
              <a:t/>
            </a:r>
            <a:endParaRPr sz="1800">
              <a:solidFill>
                <a:schemeClr val="dk1"/>
              </a:solidFill>
            </a:endParaRPr>
          </a:p>
        </p:txBody>
      </p:sp>
      <p:sp>
        <p:nvSpPr>
          <p:cNvPr id="470" name="Google Shape;470;p64"/>
          <p:cNvSpPr txBox="1"/>
          <p:nvPr/>
        </p:nvSpPr>
        <p:spPr>
          <a:xfrm>
            <a:off x="2028550" y="4078400"/>
            <a:ext cx="5998500" cy="826500"/>
          </a:xfrm>
          <a:prstGeom prst="rect">
            <a:avLst/>
          </a:prstGeom>
          <a:noFill/>
          <a:ln>
            <a:noFill/>
          </a:ln>
        </p:spPr>
        <p:txBody>
          <a:bodyPr anchorCtr="0" anchor="ctr" bIns="19050" lIns="19050" spcFirstLastPara="1" rIns="19050" wrap="square" tIns="19050">
            <a:spAutoFit/>
          </a:bodyPr>
          <a:lstStyle/>
          <a:p>
            <a:pPr indent="0" lvl="0" marL="0" rtl="0" algn="l">
              <a:lnSpc>
                <a:spcPct val="110000"/>
              </a:lnSpc>
              <a:spcBef>
                <a:spcPts val="0"/>
              </a:spcBef>
              <a:spcAft>
                <a:spcPts val="0"/>
              </a:spcAft>
              <a:buClr>
                <a:schemeClr val="dk1"/>
              </a:buClr>
              <a:buFont typeface="Arial"/>
              <a:buNone/>
            </a:pPr>
            <a:r>
              <a:rPr b="1" lang="en-GB" sz="1600">
                <a:solidFill>
                  <a:schemeClr val="lt1"/>
                </a:solidFill>
              </a:rPr>
              <a:t>David Murdoch</a:t>
            </a:r>
            <a:endParaRPr b="1" sz="1600">
              <a:solidFill>
                <a:schemeClr val="lt1"/>
              </a:solidFill>
            </a:endParaRPr>
          </a:p>
          <a:p>
            <a:pPr indent="0" lvl="0" marL="0" rtl="0" algn="l">
              <a:lnSpc>
                <a:spcPct val="110000"/>
              </a:lnSpc>
              <a:spcBef>
                <a:spcPts val="0"/>
              </a:spcBef>
              <a:spcAft>
                <a:spcPts val="0"/>
              </a:spcAft>
              <a:buClr>
                <a:schemeClr val="dk1"/>
              </a:buClr>
              <a:buFont typeface="Arial"/>
              <a:buNone/>
            </a:pPr>
            <a:r>
              <a:rPr lang="en-GB" sz="1600">
                <a:solidFill>
                  <a:schemeClr val="lt1"/>
                </a:solidFill>
              </a:rPr>
              <a:t>Medienpädagoge</a:t>
            </a:r>
            <a:endParaRPr sz="1600">
              <a:solidFill>
                <a:schemeClr val="lt1"/>
              </a:solidFill>
            </a:endParaRPr>
          </a:p>
          <a:p>
            <a:pPr indent="0" lvl="0" marL="0" rtl="0" algn="l">
              <a:lnSpc>
                <a:spcPct val="110000"/>
              </a:lnSpc>
              <a:spcBef>
                <a:spcPts val="0"/>
              </a:spcBef>
              <a:spcAft>
                <a:spcPts val="0"/>
              </a:spcAft>
              <a:buNone/>
            </a:pPr>
            <a:r>
              <a:rPr lang="en-GB" sz="1600">
                <a:solidFill>
                  <a:schemeClr val="lt1"/>
                </a:solidFill>
              </a:rPr>
              <a:t>Gründer PixelKäse</a:t>
            </a:r>
            <a:endParaRPr b="1" sz="1600">
              <a:solidFill>
                <a:schemeClr val="lt1"/>
              </a:solidFill>
            </a:endParaRPr>
          </a:p>
        </p:txBody>
      </p:sp>
      <p:pic>
        <p:nvPicPr>
          <p:cNvPr id="471" name="Google Shape;471;p64" title="Screenshot 2026-01-23 113505.png"/>
          <p:cNvPicPr preferRelativeResize="0"/>
          <p:nvPr/>
        </p:nvPicPr>
        <p:blipFill rotWithShape="1">
          <a:blip r:embed="rId4">
            <a:alphaModFix/>
          </a:blip>
          <a:srcRect b="0" l="5276" r="8234" t="0"/>
          <a:stretch/>
        </p:blipFill>
        <p:spPr>
          <a:xfrm>
            <a:off x="6620436" y="3154100"/>
            <a:ext cx="1246500" cy="1764600"/>
          </a:xfrm>
          <a:prstGeom prst="roundRect">
            <a:avLst>
              <a:gd fmla="val 16667" name="adj"/>
            </a:avLst>
          </a:prstGeom>
          <a:noFill/>
          <a:ln>
            <a:noFill/>
          </a:ln>
        </p:spPr>
      </p:pic>
      <p:pic>
        <p:nvPicPr>
          <p:cNvPr id="472" name="Google Shape;472;p64" title="Screenshot 2026-01-23 113626.png"/>
          <p:cNvPicPr preferRelativeResize="0"/>
          <p:nvPr/>
        </p:nvPicPr>
        <p:blipFill rotWithShape="1">
          <a:blip r:embed="rId5">
            <a:alphaModFix/>
          </a:blip>
          <a:srcRect b="270" l="0" r="0" t="-270"/>
          <a:stretch/>
        </p:blipFill>
        <p:spPr>
          <a:xfrm>
            <a:off x="4222925" y="3487436"/>
            <a:ext cx="1126200" cy="1544700"/>
          </a:xfrm>
          <a:prstGeom prst="roundRect">
            <a:avLst>
              <a:gd fmla="val 16667" name="adj"/>
            </a:avLst>
          </a:prstGeom>
          <a:noFill/>
          <a:ln>
            <a:noFill/>
          </a:ln>
        </p:spPr>
      </p:pic>
      <p:pic>
        <p:nvPicPr>
          <p:cNvPr id="473" name="Google Shape;473;p64" title="character-chat-ai-screenshot.png"/>
          <p:cNvPicPr preferRelativeResize="0"/>
          <p:nvPr/>
        </p:nvPicPr>
        <p:blipFill>
          <a:blip r:embed="rId6">
            <a:alphaModFix/>
          </a:blip>
          <a:stretch>
            <a:fillRect/>
          </a:stretch>
        </p:blipFill>
        <p:spPr>
          <a:xfrm>
            <a:off x="5463594" y="3244217"/>
            <a:ext cx="1042200" cy="1852500"/>
          </a:xfrm>
          <a:prstGeom prst="roundRect">
            <a:avLst>
              <a:gd fmla="val 16667" name="adj"/>
            </a:avLst>
          </a:prstGeom>
          <a:noFill/>
          <a:ln>
            <a:noFill/>
          </a:ln>
          <a:effectLst>
            <a:outerShdw blurRad="53053" rotWithShape="0" algn="bl" dir="5400000" dist="17684">
              <a:srgbClr val="000000">
                <a:alpha val="50000"/>
              </a:srgbClr>
            </a:outerShdw>
          </a:effectLst>
        </p:spPr>
      </p:pic>
      <p:pic>
        <p:nvPicPr>
          <p:cNvPr id="474" name="Google Shape;474;p64" title="SfKS Logo rund1 CMYK pos mitSZ.png"/>
          <p:cNvPicPr preferRelativeResize="0"/>
          <p:nvPr/>
        </p:nvPicPr>
        <p:blipFill>
          <a:blip r:embed="rId7">
            <a:alphaModFix/>
          </a:blip>
          <a:stretch>
            <a:fillRect/>
          </a:stretch>
        </p:blipFill>
        <p:spPr>
          <a:xfrm>
            <a:off x="8395750" y="4394460"/>
            <a:ext cx="664448" cy="666726"/>
          </a:xfrm>
          <a:prstGeom prst="rect">
            <a:avLst/>
          </a:prstGeom>
          <a:noFill/>
          <a:ln>
            <a:noFill/>
          </a:ln>
        </p:spPr>
      </p:pic>
      <p:pic>
        <p:nvPicPr>
          <p:cNvPr id="475" name="Google Shape;475;p64" title="Screenshot 2026-01-23 103148.png"/>
          <p:cNvPicPr preferRelativeResize="0"/>
          <p:nvPr/>
        </p:nvPicPr>
        <p:blipFill rotWithShape="1">
          <a:blip r:embed="rId3">
            <a:alphaModFix/>
          </a:blip>
          <a:srcRect b="2875" l="0" r="0" t="2875"/>
          <a:stretch/>
        </p:blipFill>
        <p:spPr>
          <a:xfrm flipH="1">
            <a:off x="889575" y="4015400"/>
            <a:ext cx="952500" cy="952500"/>
          </a:xfrm>
          <a:prstGeom prst="ellipse">
            <a:avLst/>
          </a:prstGeom>
          <a:noFill/>
          <a:ln>
            <a:noFill/>
          </a:ln>
          <a:effectLst>
            <a:outerShdw blurRad="385763" rotWithShape="0" algn="bl" dir="4200000" dist="92869">
              <a:srgbClr val="000000">
                <a:alpha val="24710"/>
              </a:srgbClr>
            </a:outerShdw>
          </a:effectLst>
        </p:spPr>
      </p:pic>
      <p:pic>
        <p:nvPicPr>
          <p:cNvPr id="476" name="Google Shape;476;p64" title="David-Murdoch-Jumper-BW.jpg"/>
          <p:cNvPicPr preferRelativeResize="0"/>
          <p:nvPr/>
        </p:nvPicPr>
        <p:blipFill rotWithShape="1">
          <a:blip r:embed="rId8">
            <a:alphaModFix/>
          </a:blip>
          <a:srcRect b="0" l="16648" r="16654" t="0"/>
          <a:stretch/>
        </p:blipFill>
        <p:spPr>
          <a:xfrm flipH="1">
            <a:off x="889575" y="4015400"/>
            <a:ext cx="952500" cy="952500"/>
          </a:xfrm>
          <a:prstGeom prst="ellipse">
            <a:avLst/>
          </a:prstGeom>
          <a:noFill/>
          <a:ln>
            <a:noFill/>
          </a:ln>
          <a:effectLst>
            <a:outerShdw blurRad="385763" rotWithShape="0" algn="bl" dir="4200000" dist="92869">
              <a:srgbClr val="000000">
                <a:alpha val="24710"/>
              </a:srgbClr>
            </a:outerShdw>
          </a:effectLst>
        </p:spPr>
      </p:pic>
      <p:sp>
        <p:nvSpPr>
          <p:cNvPr id="477" name="Google Shape;477;p64"/>
          <p:cNvSpPr txBox="1"/>
          <p:nvPr/>
        </p:nvSpPr>
        <p:spPr>
          <a:xfrm>
            <a:off x="357900" y="318875"/>
            <a:ext cx="8428200" cy="438600"/>
          </a:xfrm>
          <a:prstGeom prst="rect">
            <a:avLst/>
          </a:prstGeom>
          <a:noFill/>
          <a:ln>
            <a:noFill/>
          </a:ln>
        </p:spPr>
        <p:txBody>
          <a:bodyPr anchorCtr="0" anchor="ctr" bIns="19050" lIns="19050" spcFirstLastPara="1" rIns="19050" wrap="square" tIns="19050">
            <a:spAutoFit/>
          </a:bodyPr>
          <a:lstStyle/>
          <a:p>
            <a:pPr indent="0" lvl="0" marL="0" rtl="0" algn="ctr">
              <a:lnSpc>
                <a:spcPct val="110000"/>
              </a:lnSpc>
              <a:spcBef>
                <a:spcPts val="0"/>
              </a:spcBef>
              <a:spcAft>
                <a:spcPts val="0"/>
              </a:spcAft>
              <a:buSzPts val="800"/>
              <a:buNone/>
            </a:pPr>
            <a:r>
              <a:rPr b="1" lang="en-GB" sz="2600">
                <a:solidFill>
                  <a:schemeClr val="dk1"/>
                </a:solidFill>
              </a:rPr>
              <a:t>KI simuliert Intimität</a:t>
            </a:r>
            <a:endParaRPr b="1" sz="18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